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6" r:id="rId3"/>
  </p:sldMasterIdLst>
  <p:notesMasterIdLst>
    <p:notesMasterId r:id="rId36"/>
  </p:notesMasterIdLst>
  <p:sldIdLst>
    <p:sldId id="632" r:id="rId4"/>
    <p:sldId id="261" r:id="rId5"/>
    <p:sldId id="578" r:id="rId6"/>
    <p:sldId id="580" r:id="rId7"/>
    <p:sldId id="633" r:id="rId8"/>
    <p:sldId id="579" r:id="rId9"/>
    <p:sldId id="257" r:id="rId10"/>
    <p:sldId id="544" r:id="rId11"/>
    <p:sldId id="569" r:id="rId12"/>
    <p:sldId id="545" r:id="rId13"/>
    <p:sldId id="554" r:id="rId14"/>
    <p:sldId id="570" r:id="rId15"/>
    <p:sldId id="572" r:id="rId16"/>
    <p:sldId id="553" r:id="rId17"/>
    <p:sldId id="573" r:id="rId18"/>
    <p:sldId id="575" r:id="rId19"/>
    <p:sldId id="576" r:id="rId20"/>
    <p:sldId id="577" r:id="rId21"/>
    <p:sldId id="574" r:id="rId22"/>
    <p:sldId id="567" r:id="rId23"/>
    <p:sldId id="624" r:id="rId24"/>
    <p:sldId id="625" r:id="rId25"/>
    <p:sldId id="626" r:id="rId26"/>
    <p:sldId id="628" r:id="rId27"/>
    <p:sldId id="629" r:id="rId28"/>
    <p:sldId id="630" r:id="rId29"/>
    <p:sldId id="568" r:id="rId30"/>
    <p:sldId id="631" r:id="rId31"/>
    <p:sldId id="610" r:id="rId32"/>
    <p:sldId id="558" r:id="rId33"/>
    <p:sldId id="634" r:id="rId34"/>
    <p:sldId id="26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77BE"/>
    <a:srgbClr val="002C89"/>
    <a:srgbClr val="2828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30FA29-A3C3-4DDE-A8CF-DA98DF169BBC}" v="1090" dt="2020-06-04T02:51:41.0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90" autoAdjust="0"/>
    <p:restoredTop sz="95374"/>
  </p:normalViewPr>
  <p:slideViewPr>
    <p:cSldViewPr snapToGrid="0">
      <p:cViewPr varScale="1">
        <p:scale>
          <a:sx n="117" d="100"/>
          <a:sy n="117" d="100"/>
        </p:scale>
        <p:origin x="9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onso Raúl Melgarejo Galván" userId="34f8e7f98b12fabf" providerId="LiveId" clId="{FD30FA29-A3C3-4DDE-A8CF-DA98DF169BBC}"/>
    <pc:docChg chg="modSld">
      <pc:chgData name="Alonso Raúl Melgarejo Galván" userId="34f8e7f98b12fabf" providerId="LiveId" clId="{FD30FA29-A3C3-4DDE-A8CF-DA98DF169BBC}" dt="2020-06-04T02:53:31.499" v="3195" actId="9405"/>
      <pc:docMkLst>
        <pc:docMk/>
      </pc:docMkLst>
      <pc:sldChg chg="addSp mod">
        <pc:chgData name="Alonso Raúl Melgarejo Galván" userId="34f8e7f98b12fabf" providerId="LiveId" clId="{FD30FA29-A3C3-4DDE-A8CF-DA98DF169BBC}" dt="2020-06-04T00:36:01.696" v="2" actId="9405"/>
        <pc:sldMkLst>
          <pc:docMk/>
          <pc:sldMk cId="3113721502" sldId="256"/>
        </pc:sldMkLst>
        <pc:inkChg chg="add">
          <ac:chgData name="Alonso Raúl Melgarejo Galván" userId="34f8e7f98b12fabf" providerId="LiveId" clId="{FD30FA29-A3C3-4DDE-A8CF-DA98DF169BBC}" dt="2020-06-04T00:35:53.738" v="0" actId="9405"/>
          <ac:inkMkLst>
            <pc:docMk/>
            <pc:sldMk cId="3113721502" sldId="256"/>
            <ac:inkMk id="4" creationId="{6FACDDE0-9512-4681-B1B3-E23A4B913E8C}"/>
          </ac:inkMkLst>
        </pc:inkChg>
        <pc:inkChg chg="add">
          <ac:chgData name="Alonso Raúl Melgarejo Galván" userId="34f8e7f98b12fabf" providerId="LiveId" clId="{FD30FA29-A3C3-4DDE-A8CF-DA98DF169BBC}" dt="2020-06-04T00:35:54.706" v="1" actId="9405"/>
          <ac:inkMkLst>
            <pc:docMk/>
            <pc:sldMk cId="3113721502" sldId="256"/>
            <ac:inkMk id="5" creationId="{AC591E4D-DB9F-4246-AEE3-88614DBF187F}"/>
          </ac:inkMkLst>
        </pc:inkChg>
        <pc:inkChg chg="add">
          <ac:chgData name="Alonso Raúl Melgarejo Galván" userId="34f8e7f98b12fabf" providerId="LiveId" clId="{FD30FA29-A3C3-4DDE-A8CF-DA98DF169BBC}" dt="2020-06-04T00:36:01.696" v="2" actId="9405"/>
          <ac:inkMkLst>
            <pc:docMk/>
            <pc:sldMk cId="3113721502" sldId="256"/>
            <ac:inkMk id="8" creationId="{4C4CC7AF-2B7E-4503-99E6-8ABF8E6DFB1C}"/>
          </ac:inkMkLst>
        </pc:inkChg>
      </pc:sldChg>
      <pc:sldChg chg="addSp modSp mod">
        <pc:chgData name="Alonso Raúl Melgarejo Galván" userId="34f8e7f98b12fabf" providerId="LiveId" clId="{FD30FA29-A3C3-4DDE-A8CF-DA98DF169BBC}" dt="2020-06-04T02:30:11.410" v="2666"/>
        <pc:sldMkLst>
          <pc:docMk/>
          <pc:sldMk cId="64520095" sldId="262"/>
        </pc:sldMkLst>
        <pc:grpChg chg="mod">
          <ac:chgData name="Alonso Raúl Melgarejo Galván" userId="34f8e7f98b12fabf" providerId="LiveId" clId="{FD30FA29-A3C3-4DDE-A8CF-DA98DF169BBC}" dt="2020-06-04T02:30:11.410" v="2666"/>
          <ac:grpSpMkLst>
            <pc:docMk/>
            <pc:sldMk cId="64520095" sldId="262"/>
            <ac:grpSpMk id="8" creationId="{074497E6-72FC-4ECB-AA98-A1BCC36EF921}"/>
          </ac:grpSpMkLst>
        </pc:grpChg>
        <pc:inkChg chg="add mod">
          <ac:chgData name="Alonso Raúl Melgarejo Galván" userId="34f8e7f98b12fabf" providerId="LiveId" clId="{FD30FA29-A3C3-4DDE-A8CF-DA98DF169BBC}" dt="2020-06-04T02:30:11.410" v="2666"/>
          <ac:inkMkLst>
            <pc:docMk/>
            <pc:sldMk cId="64520095" sldId="262"/>
            <ac:inkMk id="4" creationId="{675A09E5-B1A9-43C1-A010-F078194ACDED}"/>
          </ac:inkMkLst>
        </pc:inkChg>
        <pc:inkChg chg="add mod">
          <ac:chgData name="Alonso Raúl Melgarejo Galván" userId="34f8e7f98b12fabf" providerId="LiveId" clId="{FD30FA29-A3C3-4DDE-A8CF-DA98DF169BBC}" dt="2020-06-04T02:30:11.410" v="2666"/>
          <ac:inkMkLst>
            <pc:docMk/>
            <pc:sldMk cId="64520095" sldId="262"/>
            <ac:inkMk id="6" creationId="{775203D1-420C-48F1-84B9-C94B41CFE62D}"/>
          </ac:inkMkLst>
        </pc:inkChg>
        <pc:inkChg chg="add mod">
          <ac:chgData name="Alonso Raúl Melgarejo Galván" userId="34f8e7f98b12fabf" providerId="LiveId" clId="{FD30FA29-A3C3-4DDE-A8CF-DA98DF169BBC}" dt="2020-06-04T02:30:11.410" v="2666"/>
          <ac:inkMkLst>
            <pc:docMk/>
            <pc:sldMk cId="64520095" sldId="262"/>
            <ac:inkMk id="7" creationId="{59F7361C-D0FF-4F58-BFEB-5B9FA253640B}"/>
          </ac:inkMkLst>
        </pc:inkChg>
      </pc:sldChg>
      <pc:sldChg chg="addSp delSp modSp mod">
        <pc:chgData name="Alonso Raúl Melgarejo Galván" userId="34f8e7f98b12fabf" providerId="LiveId" clId="{FD30FA29-A3C3-4DDE-A8CF-DA98DF169BBC}" dt="2020-06-04T01:03:09.669" v="360"/>
        <pc:sldMkLst>
          <pc:docMk/>
          <pc:sldMk cId="2563275508" sldId="271"/>
        </pc:sldMkLst>
        <pc:grpChg chg="del mod">
          <ac:chgData name="Alonso Raúl Melgarejo Galván" userId="34f8e7f98b12fabf" providerId="LiveId" clId="{FD30FA29-A3C3-4DDE-A8CF-DA98DF169BBC}" dt="2020-06-04T00:36:17.691" v="9"/>
          <ac:grpSpMkLst>
            <pc:docMk/>
            <pc:sldMk cId="2563275508" sldId="271"/>
            <ac:grpSpMk id="9" creationId="{8D71A924-08E2-492E-AE67-38698F3B7B3A}"/>
          </ac:grpSpMkLst>
        </pc:grpChg>
        <pc:grpChg chg="del mod">
          <ac:chgData name="Alonso Raúl Melgarejo Galván" userId="34f8e7f98b12fabf" providerId="LiveId" clId="{FD30FA29-A3C3-4DDE-A8CF-DA98DF169BBC}" dt="2020-06-04T00:36:29.785" v="13"/>
          <ac:grpSpMkLst>
            <pc:docMk/>
            <pc:sldMk cId="2563275508" sldId="271"/>
            <ac:grpSpMk id="14" creationId="{C9FB05AE-3318-4927-B77B-1D36608ACB52}"/>
          </ac:grpSpMkLst>
        </pc:grpChg>
        <pc:grpChg chg="del mod">
          <ac:chgData name="Alonso Raúl Melgarejo Galván" userId="34f8e7f98b12fabf" providerId="LiveId" clId="{FD30FA29-A3C3-4DDE-A8CF-DA98DF169BBC}" dt="2020-06-04T00:49:42.099" v="17"/>
          <ac:grpSpMkLst>
            <pc:docMk/>
            <pc:sldMk cId="2563275508" sldId="271"/>
            <ac:grpSpMk id="18" creationId="{37CB2D48-B839-48BB-975D-7B91A1C7441C}"/>
          </ac:grpSpMkLst>
        </pc:grpChg>
        <pc:grpChg chg="del mod">
          <ac:chgData name="Alonso Raúl Melgarejo Galván" userId="34f8e7f98b12fabf" providerId="LiveId" clId="{FD30FA29-A3C3-4DDE-A8CF-DA98DF169BBC}" dt="2020-06-04T00:50:12.346" v="30"/>
          <ac:grpSpMkLst>
            <pc:docMk/>
            <pc:sldMk cId="2563275508" sldId="271"/>
            <ac:grpSpMk id="22" creationId="{CDC47CB9-AEF0-4E09-AE49-C0861EA3594F}"/>
          </ac:grpSpMkLst>
        </pc:grpChg>
        <pc:grpChg chg="del mod">
          <ac:chgData name="Alonso Raúl Melgarejo Galván" userId="34f8e7f98b12fabf" providerId="LiveId" clId="{FD30FA29-A3C3-4DDE-A8CF-DA98DF169BBC}" dt="2020-06-04T00:50:05.125" v="25"/>
          <ac:grpSpMkLst>
            <pc:docMk/>
            <pc:sldMk cId="2563275508" sldId="271"/>
            <ac:grpSpMk id="26" creationId="{A86514E0-A7BE-424D-9843-5A1110D7F727}"/>
          </ac:grpSpMkLst>
        </pc:grpChg>
        <pc:grpChg chg="del mod">
          <ac:chgData name="Alonso Raúl Melgarejo Galván" userId="34f8e7f98b12fabf" providerId="LiveId" clId="{FD30FA29-A3C3-4DDE-A8CF-DA98DF169BBC}" dt="2020-06-04T00:50:12.346" v="30"/>
          <ac:grpSpMkLst>
            <pc:docMk/>
            <pc:sldMk cId="2563275508" sldId="271"/>
            <ac:grpSpMk id="30" creationId="{5EEAD95A-003F-4118-91A7-851C28AB9F41}"/>
          </ac:grpSpMkLst>
        </pc:grpChg>
        <pc:grpChg chg="del mod">
          <ac:chgData name="Alonso Raúl Melgarejo Galván" userId="34f8e7f98b12fabf" providerId="LiveId" clId="{FD30FA29-A3C3-4DDE-A8CF-DA98DF169BBC}" dt="2020-06-04T00:50:18.236" v="32"/>
          <ac:grpSpMkLst>
            <pc:docMk/>
            <pc:sldMk cId="2563275508" sldId="271"/>
            <ac:grpSpMk id="35" creationId="{154110D8-4370-4AA3-B75F-94F25CF01B5C}"/>
          </ac:grpSpMkLst>
        </pc:grpChg>
        <pc:grpChg chg="del mod">
          <ac:chgData name="Alonso Raúl Melgarejo Galván" userId="34f8e7f98b12fabf" providerId="LiveId" clId="{FD30FA29-A3C3-4DDE-A8CF-DA98DF169BBC}" dt="2020-06-04T00:50:22.200" v="37"/>
          <ac:grpSpMkLst>
            <pc:docMk/>
            <pc:sldMk cId="2563275508" sldId="271"/>
            <ac:grpSpMk id="37" creationId="{1B102EDA-200C-4C4F-8B18-E1DC96F7D17B}"/>
          </ac:grpSpMkLst>
        </pc:grpChg>
        <pc:grpChg chg="del mod">
          <ac:chgData name="Alonso Raúl Melgarejo Galván" userId="34f8e7f98b12fabf" providerId="LiveId" clId="{FD30FA29-A3C3-4DDE-A8CF-DA98DF169BBC}" dt="2020-06-04T00:50:28.660" v="40"/>
          <ac:grpSpMkLst>
            <pc:docMk/>
            <pc:sldMk cId="2563275508" sldId="271"/>
            <ac:grpSpMk id="42" creationId="{E750EEEE-8E4B-4716-89E6-FB4F0B6255E8}"/>
          </ac:grpSpMkLst>
        </pc:grpChg>
        <pc:grpChg chg="del mod">
          <ac:chgData name="Alonso Raúl Melgarejo Galván" userId="34f8e7f98b12fabf" providerId="LiveId" clId="{FD30FA29-A3C3-4DDE-A8CF-DA98DF169BBC}" dt="2020-06-04T00:50:30.471" v="42"/>
          <ac:grpSpMkLst>
            <pc:docMk/>
            <pc:sldMk cId="2563275508" sldId="271"/>
            <ac:grpSpMk id="45" creationId="{347B31AE-32B0-4140-925C-91E80B01B6A4}"/>
          </ac:grpSpMkLst>
        </pc:grpChg>
        <pc:grpChg chg="del mod">
          <ac:chgData name="Alonso Raúl Melgarejo Galván" userId="34f8e7f98b12fabf" providerId="LiveId" clId="{FD30FA29-A3C3-4DDE-A8CF-DA98DF169BBC}" dt="2020-06-04T00:50:33.944" v="44"/>
          <ac:grpSpMkLst>
            <pc:docMk/>
            <pc:sldMk cId="2563275508" sldId="271"/>
            <ac:grpSpMk id="47" creationId="{935EBFDB-689B-4C49-9C79-80F95A38692C}"/>
          </ac:grpSpMkLst>
        </pc:grpChg>
        <pc:grpChg chg="del mod">
          <ac:chgData name="Alonso Raúl Melgarejo Galván" userId="34f8e7f98b12fabf" providerId="LiveId" clId="{FD30FA29-A3C3-4DDE-A8CF-DA98DF169BBC}" dt="2020-06-04T00:50:36.994" v="50"/>
          <ac:grpSpMkLst>
            <pc:docMk/>
            <pc:sldMk cId="2563275508" sldId="271"/>
            <ac:grpSpMk id="49" creationId="{E9971904-7D71-4AF4-A463-4347BFD2729D}"/>
          </ac:grpSpMkLst>
        </pc:grpChg>
        <pc:grpChg chg="del mod">
          <ac:chgData name="Alonso Raúl Melgarejo Galván" userId="34f8e7f98b12fabf" providerId="LiveId" clId="{FD30FA29-A3C3-4DDE-A8CF-DA98DF169BBC}" dt="2020-06-04T00:50:47.858" v="59"/>
          <ac:grpSpMkLst>
            <pc:docMk/>
            <pc:sldMk cId="2563275508" sldId="271"/>
            <ac:grpSpMk id="55" creationId="{352C48FB-ECDC-470D-85BA-8B30F59646FF}"/>
          </ac:grpSpMkLst>
        </pc:grpChg>
        <pc:grpChg chg="del mod">
          <ac:chgData name="Alonso Raúl Melgarejo Galván" userId="34f8e7f98b12fabf" providerId="LiveId" clId="{FD30FA29-A3C3-4DDE-A8CF-DA98DF169BBC}" dt="2020-06-04T00:50:52.601" v="61"/>
          <ac:grpSpMkLst>
            <pc:docMk/>
            <pc:sldMk cId="2563275508" sldId="271"/>
            <ac:grpSpMk id="64" creationId="{AB141FEA-72DD-4F76-9F49-39AC6B372513}"/>
          </ac:grpSpMkLst>
        </pc:grpChg>
        <pc:grpChg chg="del mod">
          <ac:chgData name="Alonso Raúl Melgarejo Galván" userId="34f8e7f98b12fabf" providerId="LiveId" clId="{FD30FA29-A3C3-4DDE-A8CF-DA98DF169BBC}" dt="2020-06-04T00:50:58.150" v="63"/>
          <ac:grpSpMkLst>
            <pc:docMk/>
            <pc:sldMk cId="2563275508" sldId="271"/>
            <ac:grpSpMk id="66" creationId="{1D6D68E7-66FC-4665-AD74-B69DF760885C}"/>
          </ac:grpSpMkLst>
        </pc:grpChg>
        <pc:grpChg chg="del mod">
          <ac:chgData name="Alonso Raúl Melgarejo Galván" userId="34f8e7f98b12fabf" providerId="LiveId" clId="{FD30FA29-A3C3-4DDE-A8CF-DA98DF169BBC}" dt="2020-06-04T00:51:07.058" v="65"/>
          <ac:grpSpMkLst>
            <pc:docMk/>
            <pc:sldMk cId="2563275508" sldId="271"/>
            <ac:grpSpMk id="68" creationId="{80F67460-9AAC-42A1-B3D7-2BD37A8E9EA4}"/>
          </ac:grpSpMkLst>
        </pc:grpChg>
        <pc:grpChg chg="del mod">
          <ac:chgData name="Alonso Raúl Melgarejo Galván" userId="34f8e7f98b12fabf" providerId="LiveId" clId="{FD30FA29-A3C3-4DDE-A8CF-DA98DF169BBC}" dt="2020-06-04T00:51:10.325" v="68"/>
          <ac:grpSpMkLst>
            <pc:docMk/>
            <pc:sldMk cId="2563275508" sldId="271"/>
            <ac:grpSpMk id="70" creationId="{C766BC93-46ED-4CF8-8BEC-BE862477F8E2}"/>
          </ac:grpSpMkLst>
        </pc:grpChg>
        <pc:grpChg chg="del mod">
          <ac:chgData name="Alonso Raúl Melgarejo Galván" userId="34f8e7f98b12fabf" providerId="LiveId" clId="{FD30FA29-A3C3-4DDE-A8CF-DA98DF169BBC}" dt="2020-06-04T00:51:25.791" v="70"/>
          <ac:grpSpMkLst>
            <pc:docMk/>
            <pc:sldMk cId="2563275508" sldId="271"/>
            <ac:grpSpMk id="73" creationId="{E3A6978B-F75B-464C-A531-0A260207BBC1}"/>
          </ac:grpSpMkLst>
        </pc:grpChg>
        <pc:grpChg chg="del mod">
          <ac:chgData name="Alonso Raúl Melgarejo Galván" userId="34f8e7f98b12fabf" providerId="LiveId" clId="{FD30FA29-A3C3-4DDE-A8CF-DA98DF169BBC}" dt="2020-06-04T00:51:35.377" v="72"/>
          <ac:grpSpMkLst>
            <pc:docMk/>
            <pc:sldMk cId="2563275508" sldId="271"/>
            <ac:grpSpMk id="75" creationId="{DA3F4193-9EE4-4859-9EE7-C1339FD092C0}"/>
          </ac:grpSpMkLst>
        </pc:grpChg>
        <pc:grpChg chg="del mod">
          <ac:chgData name="Alonso Raúl Melgarejo Galván" userId="34f8e7f98b12fabf" providerId="LiveId" clId="{FD30FA29-A3C3-4DDE-A8CF-DA98DF169BBC}" dt="2020-06-04T00:51:52.122" v="75"/>
          <ac:grpSpMkLst>
            <pc:docMk/>
            <pc:sldMk cId="2563275508" sldId="271"/>
            <ac:grpSpMk id="77" creationId="{CDF5FE1A-63AF-4405-9DCE-1BD58025E451}"/>
          </ac:grpSpMkLst>
        </pc:grpChg>
        <pc:grpChg chg="del mod">
          <ac:chgData name="Alonso Raúl Melgarejo Galván" userId="34f8e7f98b12fabf" providerId="LiveId" clId="{FD30FA29-A3C3-4DDE-A8CF-DA98DF169BBC}" dt="2020-06-04T00:52:10.233" v="77"/>
          <ac:grpSpMkLst>
            <pc:docMk/>
            <pc:sldMk cId="2563275508" sldId="271"/>
            <ac:grpSpMk id="80" creationId="{68164531-2E49-4970-8F5B-E751009A1AA5}"/>
          </ac:grpSpMkLst>
        </pc:grpChg>
        <pc:grpChg chg="del mod">
          <ac:chgData name="Alonso Raúl Melgarejo Galván" userId="34f8e7f98b12fabf" providerId="LiveId" clId="{FD30FA29-A3C3-4DDE-A8CF-DA98DF169BBC}" dt="2020-06-04T00:52:26.649" v="112"/>
          <ac:grpSpMkLst>
            <pc:docMk/>
            <pc:sldMk cId="2563275508" sldId="271"/>
            <ac:grpSpMk id="82" creationId="{4A62A2B0-43E4-4563-9A9D-5D6BEE316A6C}"/>
          </ac:grpSpMkLst>
        </pc:grpChg>
        <pc:grpChg chg="del mod">
          <ac:chgData name="Alonso Raúl Melgarejo Galván" userId="34f8e7f98b12fabf" providerId="LiveId" clId="{FD30FA29-A3C3-4DDE-A8CF-DA98DF169BBC}" dt="2020-06-04T00:52:49.066" v="114"/>
          <ac:grpSpMkLst>
            <pc:docMk/>
            <pc:sldMk cId="2563275508" sldId="271"/>
            <ac:grpSpMk id="87" creationId="{DA71DC0E-D614-44DA-98EC-00B3E0AECB41}"/>
          </ac:grpSpMkLst>
        </pc:grpChg>
        <pc:grpChg chg="del mod">
          <ac:chgData name="Alonso Raúl Melgarejo Galván" userId="34f8e7f98b12fabf" providerId="LiveId" clId="{FD30FA29-A3C3-4DDE-A8CF-DA98DF169BBC}" dt="2020-06-04T00:52:55.118" v="116"/>
          <ac:grpSpMkLst>
            <pc:docMk/>
            <pc:sldMk cId="2563275508" sldId="271"/>
            <ac:grpSpMk id="89" creationId="{41BAC9FB-EF28-4B26-817D-94D664273DCC}"/>
          </ac:grpSpMkLst>
        </pc:grpChg>
        <pc:grpChg chg="del mod">
          <ac:chgData name="Alonso Raúl Melgarejo Galván" userId="34f8e7f98b12fabf" providerId="LiveId" clId="{FD30FA29-A3C3-4DDE-A8CF-DA98DF169BBC}" dt="2020-06-04T00:53:09.147" v="124"/>
          <ac:grpSpMkLst>
            <pc:docMk/>
            <pc:sldMk cId="2563275508" sldId="271"/>
            <ac:grpSpMk id="91" creationId="{5F76BF91-DD59-4678-8394-1824A0896F30}"/>
          </ac:grpSpMkLst>
        </pc:grpChg>
        <pc:grpChg chg="del mod">
          <ac:chgData name="Alonso Raúl Melgarejo Galván" userId="34f8e7f98b12fabf" providerId="LiveId" clId="{FD30FA29-A3C3-4DDE-A8CF-DA98DF169BBC}" dt="2020-06-04T00:53:13.523" v="128"/>
          <ac:grpSpMkLst>
            <pc:docMk/>
            <pc:sldMk cId="2563275508" sldId="271"/>
            <ac:grpSpMk id="95" creationId="{ED8E44DF-4E72-4699-9185-B237444D924D}"/>
          </ac:grpSpMkLst>
        </pc:grpChg>
        <pc:grpChg chg="del mod">
          <ac:chgData name="Alonso Raúl Melgarejo Galván" userId="34f8e7f98b12fabf" providerId="LiveId" clId="{FD30FA29-A3C3-4DDE-A8CF-DA98DF169BBC}" dt="2020-06-04T00:53:17.555" v="130"/>
          <ac:grpSpMkLst>
            <pc:docMk/>
            <pc:sldMk cId="2563275508" sldId="271"/>
            <ac:grpSpMk id="99" creationId="{3D93B101-4610-469D-BC25-235CC2E70D9C}"/>
          </ac:grpSpMkLst>
        </pc:grpChg>
        <pc:grpChg chg="del mod">
          <ac:chgData name="Alonso Raúl Melgarejo Galván" userId="34f8e7f98b12fabf" providerId="LiveId" clId="{FD30FA29-A3C3-4DDE-A8CF-DA98DF169BBC}" dt="2020-06-04T00:53:35.532" v="146"/>
          <ac:grpSpMkLst>
            <pc:docMk/>
            <pc:sldMk cId="2563275508" sldId="271"/>
            <ac:grpSpMk id="101" creationId="{B42CABD0-EED4-4A58-9889-3A1FC0199608}"/>
          </ac:grpSpMkLst>
        </pc:grpChg>
        <pc:grpChg chg="del mod">
          <ac:chgData name="Alonso Raúl Melgarejo Galván" userId="34f8e7f98b12fabf" providerId="LiveId" clId="{FD30FA29-A3C3-4DDE-A8CF-DA98DF169BBC}" dt="2020-06-04T00:53:39.654" v="148"/>
          <ac:grpSpMkLst>
            <pc:docMk/>
            <pc:sldMk cId="2563275508" sldId="271"/>
            <ac:grpSpMk id="114" creationId="{D47262E3-4035-4F87-8D7C-EEF668177DD1}"/>
          </ac:grpSpMkLst>
        </pc:grpChg>
        <pc:grpChg chg="del mod">
          <ac:chgData name="Alonso Raúl Melgarejo Galván" userId="34f8e7f98b12fabf" providerId="LiveId" clId="{FD30FA29-A3C3-4DDE-A8CF-DA98DF169BBC}" dt="2020-06-04T00:53:56.210" v="153"/>
          <ac:grpSpMkLst>
            <pc:docMk/>
            <pc:sldMk cId="2563275508" sldId="271"/>
            <ac:grpSpMk id="116" creationId="{A22764C2-6226-4007-95F5-D5EADFBE32E7}"/>
          </ac:grpSpMkLst>
        </pc:grpChg>
        <pc:grpChg chg="del mod">
          <ac:chgData name="Alonso Raúl Melgarejo Galván" userId="34f8e7f98b12fabf" providerId="LiveId" clId="{FD30FA29-A3C3-4DDE-A8CF-DA98DF169BBC}" dt="2020-06-04T00:54:08.168" v="163"/>
          <ac:grpSpMkLst>
            <pc:docMk/>
            <pc:sldMk cId="2563275508" sldId="271"/>
            <ac:grpSpMk id="121" creationId="{22A88330-E8C4-4739-A6E3-FEFAF3809F0C}"/>
          </ac:grpSpMkLst>
        </pc:grpChg>
        <pc:grpChg chg="del mod">
          <ac:chgData name="Alonso Raúl Melgarejo Galván" userId="34f8e7f98b12fabf" providerId="LiveId" clId="{FD30FA29-A3C3-4DDE-A8CF-DA98DF169BBC}" dt="2020-06-04T00:54:09.683" v="166"/>
          <ac:grpSpMkLst>
            <pc:docMk/>
            <pc:sldMk cId="2563275508" sldId="271"/>
            <ac:grpSpMk id="131" creationId="{3878EFD6-2C68-4DC2-B872-39ABAA6CD041}"/>
          </ac:grpSpMkLst>
        </pc:grpChg>
        <pc:grpChg chg="del mod">
          <ac:chgData name="Alonso Raúl Melgarejo Galván" userId="34f8e7f98b12fabf" providerId="LiveId" clId="{FD30FA29-A3C3-4DDE-A8CF-DA98DF169BBC}" dt="2020-06-04T00:54:12.624" v="170"/>
          <ac:grpSpMkLst>
            <pc:docMk/>
            <pc:sldMk cId="2563275508" sldId="271"/>
            <ac:grpSpMk id="134" creationId="{0E662043-2B29-4E24-B04D-F77FAB4AECC4}"/>
          </ac:grpSpMkLst>
        </pc:grpChg>
        <pc:grpChg chg="del mod">
          <ac:chgData name="Alonso Raúl Melgarejo Galván" userId="34f8e7f98b12fabf" providerId="LiveId" clId="{FD30FA29-A3C3-4DDE-A8CF-DA98DF169BBC}" dt="2020-06-04T00:54:18.623" v="172"/>
          <ac:grpSpMkLst>
            <pc:docMk/>
            <pc:sldMk cId="2563275508" sldId="271"/>
            <ac:grpSpMk id="138" creationId="{AB6BBD1E-F70B-4509-84A6-D5782B6F132F}"/>
          </ac:grpSpMkLst>
        </pc:grpChg>
        <pc:grpChg chg="del mod">
          <ac:chgData name="Alonso Raúl Melgarejo Galván" userId="34f8e7f98b12fabf" providerId="LiveId" clId="{FD30FA29-A3C3-4DDE-A8CF-DA98DF169BBC}" dt="2020-06-04T00:54:25.285" v="177"/>
          <ac:grpSpMkLst>
            <pc:docMk/>
            <pc:sldMk cId="2563275508" sldId="271"/>
            <ac:grpSpMk id="140" creationId="{75B17253-4610-432B-B0C8-394A6352524D}"/>
          </ac:grpSpMkLst>
        </pc:grpChg>
        <pc:grpChg chg="del mod">
          <ac:chgData name="Alonso Raúl Melgarejo Galván" userId="34f8e7f98b12fabf" providerId="LiveId" clId="{FD30FA29-A3C3-4DDE-A8CF-DA98DF169BBC}" dt="2020-06-04T00:54:32.539" v="184"/>
          <ac:grpSpMkLst>
            <pc:docMk/>
            <pc:sldMk cId="2563275508" sldId="271"/>
            <ac:grpSpMk id="145" creationId="{A817E4AA-6788-41A8-A83A-9A8A37BA0070}"/>
          </ac:grpSpMkLst>
        </pc:grpChg>
        <pc:grpChg chg="del mod">
          <ac:chgData name="Alonso Raúl Melgarejo Galván" userId="34f8e7f98b12fabf" providerId="LiveId" clId="{FD30FA29-A3C3-4DDE-A8CF-DA98DF169BBC}" dt="2020-06-04T00:54:35.680" v="186"/>
          <ac:grpSpMkLst>
            <pc:docMk/>
            <pc:sldMk cId="2563275508" sldId="271"/>
            <ac:grpSpMk id="152" creationId="{A3E2213C-5C2F-4B9A-BEDD-B20962B90771}"/>
          </ac:grpSpMkLst>
        </pc:grpChg>
        <pc:grpChg chg="del mod">
          <ac:chgData name="Alonso Raúl Melgarejo Galván" userId="34f8e7f98b12fabf" providerId="LiveId" clId="{FD30FA29-A3C3-4DDE-A8CF-DA98DF169BBC}" dt="2020-06-04T00:54:39.457" v="188"/>
          <ac:grpSpMkLst>
            <pc:docMk/>
            <pc:sldMk cId="2563275508" sldId="271"/>
            <ac:grpSpMk id="154" creationId="{E869744C-831B-4D69-A216-8BF6AD73E112}"/>
          </ac:grpSpMkLst>
        </pc:grpChg>
        <pc:grpChg chg="del mod">
          <ac:chgData name="Alonso Raúl Melgarejo Galván" userId="34f8e7f98b12fabf" providerId="LiveId" clId="{FD30FA29-A3C3-4DDE-A8CF-DA98DF169BBC}" dt="2020-06-04T00:54:44.210" v="191"/>
          <ac:grpSpMkLst>
            <pc:docMk/>
            <pc:sldMk cId="2563275508" sldId="271"/>
            <ac:grpSpMk id="156" creationId="{0220A2E4-7419-40A4-BDE5-650AE282587F}"/>
          </ac:grpSpMkLst>
        </pc:grpChg>
        <pc:grpChg chg="del mod">
          <ac:chgData name="Alonso Raúl Melgarejo Galván" userId="34f8e7f98b12fabf" providerId="LiveId" clId="{FD30FA29-A3C3-4DDE-A8CF-DA98DF169BBC}" dt="2020-06-04T00:54:54.550" v="195"/>
          <ac:grpSpMkLst>
            <pc:docMk/>
            <pc:sldMk cId="2563275508" sldId="271"/>
            <ac:grpSpMk id="159" creationId="{A535887A-2FD7-44E2-B2D1-320BC78B3F64}"/>
          </ac:grpSpMkLst>
        </pc:grpChg>
        <pc:grpChg chg="del mod">
          <ac:chgData name="Alonso Raúl Melgarejo Galván" userId="34f8e7f98b12fabf" providerId="LiveId" clId="{FD30FA29-A3C3-4DDE-A8CF-DA98DF169BBC}" dt="2020-06-04T00:55:11.244" v="197"/>
          <ac:grpSpMkLst>
            <pc:docMk/>
            <pc:sldMk cId="2563275508" sldId="271"/>
            <ac:grpSpMk id="163" creationId="{B331F146-FA8E-40C8-9627-20D52791BBEC}"/>
          </ac:grpSpMkLst>
        </pc:grpChg>
        <pc:grpChg chg="del mod">
          <ac:chgData name="Alonso Raúl Melgarejo Galván" userId="34f8e7f98b12fabf" providerId="LiveId" clId="{FD30FA29-A3C3-4DDE-A8CF-DA98DF169BBC}" dt="2020-06-04T00:55:17.262" v="200"/>
          <ac:grpSpMkLst>
            <pc:docMk/>
            <pc:sldMk cId="2563275508" sldId="271"/>
            <ac:grpSpMk id="165" creationId="{517BBF04-51CA-4B01-9E70-A3E88BAD2BBD}"/>
          </ac:grpSpMkLst>
        </pc:grpChg>
        <pc:grpChg chg="del mod">
          <ac:chgData name="Alonso Raúl Melgarejo Galván" userId="34f8e7f98b12fabf" providerId="LiveId" clId="{FD30FA29-A3C3-4DDE-A8CF-DA98DF169BBC}" dt="2020-06-04T00:57:40.310" v="212"/>
          <ac:grpSpMkLst>
            <pc:docMk/>
            <pc:sldMk cId="2563275508" sldId="271"/>
            <ac:grpSpMk id="168" creationId="{F2908603-2300-4D44-9AF6-23ECF7B1F122}"/>
          </ac:grpSpMkLst>
        </pc:grpChg>
        <pc:grpChg chg="del mod">
          <ac:chgData name="Alonso Raúl Melgarejo Galván" userId="34f8e7f98b12fabf" providerId="LiveId" clId="{FD30FA29-A3C3-4DDE-A8CF-DA98DF169BBC}" dt="2020-06-04T00:57:40.310" v="212"/>
          <ac:grpSpMkLst>
            <pc:docMk/>
            <pc:sldMk cId="2563275508" sldId="271"/>
            <ac:grpSpMk id="177" creationId="{875076BF-7959-4FBE-88B3-E00735837124}"/>
          </ac:grpSpMkLst>
        </pc:grpChg>
        <pc:grpChg chg="del mod">
          <ac:chgData name="Alonso Raúl Melgarejo Galván" userId="34f8e7f98b12fabf" providerId="LiveId" clId="{FD30FA29-A3C3-4DDE-A8CF-DA98DF169BBC}" dt="2020-06-04T00:57:51.815" v="219"/>
          <ac:grpSpMkLst>
            <pc:docMk/>
            <pc:sldMk cId="2563275508" sldId="271"/>
            <ac:grpSpMk id="180" creationId="{3E86D7BA-3E26-42EF-AF81-156FD417A352}"/>
          </ac:grpSpMkLst>
        </pc:grpChg>
        <pc:grpChg chg="del mod">
          <ac:chgData name="Alonso Raúl Melgarejo Galván" userId="34f8e7f98b12fabf" providerId="LiveId" clId="{FD30FA29-A3C3-4DDE-A8CF-DA98DF169BBC}" dt="2020-06-04T00:59:56.531" v="264"/>
          <ac:grpSpMkLst>
            <pc:docMk/>
            <pc:sldMk cId="2563275508" sldId="271"/>
            <ac:grpSpMk id="185" creationId="{D06766F7-38F2-48A8-A9CC-0528AFAE4E52}"/>
          </ac:grpSpMkLst>
        </pc:grpChg>
        <pc:grpChg chg="del mod">
          <ac:chgData name="Alonso Raúl Melgarejo Galván" userId="34f8e7f98b12fabf" providerId="LiveId" clId="{FD30FA29-A3C3-4DDE-A8CF-DA98DF169BBC}" dt="2020-06-04T00:59:32.806" v="222"/>
          <ac:grpSpMkLst>
            <pc:docMk/>
            <pc:sldMk cId="2563275508" sldId="271"/>
            <ac:grpSpMk id="187" creationId="{BE4F5E7E-9328-4786-A74D-EA611444F844}"/>
          </ac:grpSpMkLst>
        </pc:grpChg>
        <pc:grpChg chg="del mod">
          <ac:chgData name="Alonso Raúl Melgarejo Galván" userId="34f8e7f98b12fabf" providerId="LiveId" clId="{FD30FA29-A3C3-4DDE-A8CF-DA98DF169BBC}" dt="2020-06-04T00:59:34.880" v="224"/>
          <ac:grpSpMkLst>
            <pc:docMk/>
            <pc:sldMk cId="2563275508" sldId="271"/>
            <ac:grpSpMk id="190" creationId="{03BC9153-256E-440A-896C-9029ABE1FF86}"/>
          </ac:grpSpMkLst>
        </pc:grpChg>
        <pc:grpChg chg="del mod">
          <ac:chgData name="Alonso Raúl Melgarejo Galván" userId="34f8e7f98b12fabf" providerId="LiveId" clId="{FD30FA29-A3C3-4DDE-A8CF-DA98DF169BBC}" dt="2020-06-04T00:59:40.133" v="227"/>
          <ac:grpSpMkLst>
            <pc:docMk/>
            <pc:sldMk cId="2563275508" sldId="271"/>
            <ac:grpSpMk id="192" creationId="{8C358822-1667-4AC3-B174-B75494890DF1}"/>
          </ac:grpSpMkLst>
        </pc:grpChg>
        <pc:grpChg chg="del mod">
          <ac:chgData name="Alonso Raúl Melgarejo Galván" userId="34f8e7f98b12fabf" providerId="LiveId" clId="{FD30FA29-A3C3-4DDE-A8CF-DA98DF169BBC}" dt="2020-06-04T00:59:56.531" v="264"/>
          <ac:grpSpMkLst>
            <pc:docMk/>
            <pc:sldMk cId="2563275508" sldId="271"/>
            <ac:grpSpMk id="195" creationId="{2C706BE2-F4A0-455D-A7EA-773192EBB112}"/>
          </ac:grpSpMkLst>
        </pc:grpChg>
        <pc:grpChg chg="del mod">
          <ac:chgData name="Alonso Raúl Melgarejo Galván" userId="34f8e7f98b12fabf" providerId="LiveId" clId="{FD30FA29-A3C3-4DDE-A8CF-DA98DF169BBC}" dt="2020-06-04T01:00:08.933" v="270"/>
          <ac:grpSpMkLst>
            <pc:docMk/>
            <pc:sldMk cId="2563275508" sldId="271"/>
            <ac:grpSpMk id="201" creationId="{873726AC-ADDC-4F2C-856B-F67ADEFD611C}"/>
          </ac:grpSpMkLst>
        </pc:grpChg>
        <pc:grpChg chg="del mod">
          <ac:chgData name="Alonso Raúl Melgarejo Galván" userId="34f8e7f98b12fabf" providerId="LiveId" clId="{FD30FA29-A3C3-4DDE-A8CF-DA98DF169BBC}" dt="2020-06-04T01:00:22.552" v="277"/>
          <ac:grpSpMkLst>
            <pc:docMk/>
            <pc:sldMk cId="2563275508" sldId="271"/>
            <ac:grpSpMk id="207" creationId="{1EB34506-49CA-4F04-8CE3-50AACD31CFD0}"/>
          </ac:grpSpMkLst>
        </pc:grpChg>
        <pc:grpChg chg="del mod">
          <ac:chgData name="Alonso Raúl Melgarejo Galván" userId="34f8e7f98b12fabf" providerId="LiveId" clId="{FD30FA29-A3C3-4DDE-A8CF-DA98DF169BBC}" dt="2020-06-04T01:00:27.674" v="281"/>
          <ac:grpSpMkLst>
            <pc:docMk/>
            <pc:sldMk cId="2563275508" sldId="271"/>
            <ac:grpSpMk id="214" creationId="{55BD175C-EDD4-4A76-BFC6-8DD228FCAD99}"/>
          </ac:grpSpMkLst>
        </pc:grpChg>
        <pc:grpChg chg="del mod">
          <ac:chgData name="Alonso Raúl Melgarejo Galván" userId="34f8e7f98b12fabf" providerId="LiveId" clId="{FD30FA29-A3C3-4DDE-A8CF-DA98DF169BBC}" dt="2020-06-04T01:00:29.772" v="283"/>
          <ac:grpSpMkLst>
            <pc:docMk/>
            <pc:sldMk cId="2563275508" sldId="271"/>
            <ac:grpSpMk id="218" creationId="{FCF43F70-3FB0-4FF7-953C-E7E2544DF976}"/>
          </ac:grpSpMkLst>
        </pc:grpChg>
        <pc:grpChg chg="del mod">
          <ac:chgData name="Alonso Raúl Melgarejo Galván" userId="34f8e7f98b12fabf" providerId="LiveId" clId="{FD30FA29-A3C3-4DDE-A8CF-DA98DF169BBC}" dt="2020-06-04T01:00:40.529" v="288"/>
          <ac:grpSpMkLst>
            <pc:docMk/>
            <pc:sldMk cId="2563275508" sldId="271"/>
            <ac:grpSpMk id="220" creationId="{4B3E5B02-1B63-4631-9A4A-6CA18A4CC7C7}"/>
          </ac:grpSpMkLst>
        </pc:grpChg>
        <pc:grpChg chg="del mod">
          <ac:chgData name="Alonso Raúl Melgarejo Galván" userId="34f8e7f98b12fabf" providerId="LiveId" clId="{FD30FA29-A3C3-4DDE-A8CF-DA98DF169BBC}" dt="2020-06-04T01:00:44.603" v="292"/>
          <ac:grpSpMkLst>
            <pc:docMk/>
            <pc:sldMk cId="2563275508" sldId="271"/>
            <ac:grpSpMk id="225" creationId="{3072A076-9261-4791-826B-A4656ECF0FCB}"/>
          </ac:grpSpMkLst>
        </pc:grpChg>
        <pc:grpChg chg="del mod">
          <ac:chgData name="Alonso Raúl Melgarejo Galván" userId="34f8e7f98b12fabf" providerId="LiveId" clId="{FD30FA29-A3C3-4DDE-A8CF-DA98DF169BBC}" dt="2020-06-04T01:00:47.321" v="297"/>
          <ac:grpSpMkLst>
            <pc:docMk/>
            <pc:sldMk cId="2563275508" sldId="271"/>
            <ac:grpSpMk id="229" creationId="{2DB33A27-CAD9-4EE4-A3C4-DD290C16A0F0}"/>
          </ac:grpSpMkLst>
        </pc:grpChg>
        <pc:grpChg chg="del mod">
          <ac:chgData name="Alonso Raúl Melgarejo Galván" userId="34f8e7f98b12fabf" providerId="LiveId" clId="{FD30FA29-A3C3-4DDE-A8CF-DA98DF169BBC}" dt="2020-06-04T01:00:50.683" v="299"/>
          <ac:grpSpMkLst>
            <pc:docMk/>
            <pc:sldMk cId="2563275508" sldId="271"/>
            <ac:grpSpMk id="234" creationId="{D7876BC6-5DF4-436B-9714-E3F186F15718}"/>
          </ac:grpSpMkLst>
        </pc:grpChg>
        <pc:grpChg chg="del mod">
          <ac:chgData name="Alonso Raúl Melgarejo Galván" userId="34f8e7f98b12fabf" providerId="LiveId" clId="{FD30FA29-A3C3-4DDE-A8CF-DA98DF169BBC}" dt="2020-06-04T01:00:55.846" v="302"/>
          <ac:grpSpMkLst>
            <pc:docMk/>
            <pc:sldMk cId="2563275508" sldId="271"/>
            <ac:grpSpMk id="236" creationId="{D16E1ADD-59CE-4039-94EF-D47EBCD37EEF}"/>
          </ac:grpSpMkLst>
        </pc:grpChg>
        <pc:grpChg chg="del mod">
          <ac:chgData name="Alonso Raúl Melgarejo Galván" userId="34f8e7f98b12fabf" providerId="LiveId" clId="{FD30FA29-A3C3-4DDE-A8CF-DA98DF169BBC}" dt="2020-06-04T01:01:20.325" v="307"/>
          <ac:grpSpMkLst>
            <pc:docMk/>
            <pc:sldMk cId="2563275508" sldId="271"/>
            <ac:grpSpMk id="239" creationId="{D98093C8-049D-4B7A-B334-E541EBF355A7}"/>
          </ac:grpSpMkLst>
        </pc:grpChg>
        <pc:grpChg chg="del mod">
          <ac:chgData name="Alonso Raúl Melgarejo Galván" userId="34f8e7f98b12fabf" providerId="LiveId" clId="{FD30FA29-A3C3-4DDE-A8CF-DA98DF169BBC}" dt="2020-06-04T01:01:22.911" v="310"/>
          <ac:grpSpMkLst>
            <pc:docMk/>
            <pc:sldMk cId="2563275508" sldId="271"/>
            <ac:grpSpMk id="244" creationId="{A4EF2972-866E-490F-A66A-FB06906F7095}"/>
          </ac:grpSpMkLst>
        </pc:grpChg>
        <pc:grpChg chg="del mod">
          <ac:chgData name="Alonso Raúl Melgarejo Galván" userId="34f8e7f98b12fabf" providerId="LiveId" clId="{FD30FA29-A3C3-4DDE-A8CF-DA98DF169BBC}" dt="2020-06-04T01:01:34.633" v="315"/>
          <ac:grpSpMkLst>
            <pc:docMk/>
            <pc:sldMk cId="2563275508" sldId="271"/>
            <ac:grpSpMk id="247" creationId="{78C0410F-431E-435B-B5BF-32FFD0C45F19}"/>
          </ac:grpSpMkLst>
        </pc:grpChg>
        <pc:grpChg chg="del mod">
          <ac:chgData name="Alonso Raúl Melgarejo Galván" userId="34f8e7f98b12fabf" providerId="LiveId" clId="{FD30FA29-A3C3-4DDE-A8CF-DA98DF169BBC}" dt="2020-06-04T01:01:44.905" v="317"/>
          <ac:grpSpMkLst>
            <pc:docMk/>
            <pc:sldMk cId="2563275508" sldId="271"/>
            <ac:grpSpMk id="252" creationId="{B05FB263-9E59-4B97-A015-2176909DB505}"/>
          </ac:grpSpMkLst>
        </pc:grpChg>
        <pc:grpChg chg="del mod">
          <ac:chgData name="Alonso Raúl Melgarejo Galván" userId="34f8e7f98b12fabf" providerId="LiveId" clId="{FD30FA29-A3C3-4DDE-A8CF-DA98DF169BBC}" dt="2020-06-04T01:02:02.373" v="339"/>
          <ac:grpSpMkLst>
            <pc:docMk/>
            <pc:sldMk cId="2563275508" sldId="271"/>
            <ac:grpSpMk id="254" creationId="{B57D4ECB-37D9-4566-807A-84AE3722C8E7}"/>
          </ac:grpSpMkLst>
        </pc:grpChg>
        <pc:grpChg chg="del mod">
          <ac:chgData name="Alonso Raúl Melgarejo Galván" userId="34f8e7f98b12fabf" providerId="LiveId" clId="{FD30FA29-A3C3-4DDE-A8CF-DA98DF169BBC}" dt="2020-06-04T01:02:02.373" v="339"/>
          <ac:grpSpMkLst>
            <pc:docMk/>
            <pc:sldMk cId="2563275508" sldId="271"/>
            <ac:grpSpMk id="257" creationId="{B33BF9BB-B8E9-4211-A772-A80B1F997F82}"/>
          </ac:grpSpMkLst>
        </pc:grpChg>
        <pc:grpChg chg="del mod">
          <ac:chgData name="Alonso Raúl Melgarejo Galván" userId="34f8e7f98b12fabf" providerId="LiveId" clId="{FD30FA29-A3C3-4DDE-A8CF-DA98DF169BBC}" dt="2020-06-04T01:02:34.207" v="342"/>
          <ac:grpSpMkLst>
            <pc:docMk/>
            <pc:sldMk cId="2563275508" sldId="271"/>
            <ac:grpSpMk id="258" creationId="{DDD71F2A-4993-42FF-822D-0C5538DE9993}"/>
          </ac:grpSpMkLst>
        </pc:grpChg>
        <pc:grpChg chg="del mod">
          <ac:chgData name="Alonso Raúl Melgarejo Galván" userId="34f8e7f98b12fabf" providerId="LiveId" clId="{FD30FA29-A3C3-4DDE-A8CF-DA98DF169BBC}" dt="2020-06-04T01:02:43.077" v="347"/>
          <ac:grpSpMkLst>
            <pc:docMk/>
            <pc:sldMk cId="2563275508" sldId="271"/>
            <ac:grpSpMk id="261" creationId="{C9647713-4EFF-4031-9146-4AA418544E37}"/>
          </ac:grpSpMkLst>
        </pc:grpChg>
        <pc:grpChg chg="del mod">
          <ac:chgData name="Alonso Raúl Melgarejo Galván" userId="34f8e7f98b12fabf" providerId="LiveId" clId="{FD30FA29-A3C3-4DDE-A8CF-DA98DF169BBC}" dt="2020-06-04T01:03:01.028" v="350"/>
          <ac:grpSpMkLst>
            <pc:docMk/>
            <pc:sldMk cId="2563275508" sldId="271"/>
            <ac:grpSpMk id="266" creationId="{C85B9F8B-1B5C-4FA8-87B6-040F56E5C3E7}"/>
          </ac:grpSpMkLst>
        </pc:grpChg>
        <pc:grpChg chg="del mod">
          <ac:chgData name="Alonso Raúl Melgarejo Galván" userId="34f8e7f98b12fabf" providerId="LiveId" clId="{FD30FA29-A3C3-4DDE-A8CF-DA98DF169BBC}" dt="2020-06-04T01:03:09.669" v="360"/>
          <ac:grpSpMkLst>
            <pc:docMk/>
            <pc:sldMk cId="2563275508" sldId="271"/>
            <ac:grpSpMk id="269" creationId="{723F7604-2C4F-482B-A015-CAB87B11E8FA}"/>
          </ac:grpSpMkLst>
        </pc:grpChg>
        <pc:grpChg chg="mod">
          <ac:chgData name="Alonso Raúl Melgarejo Galván" userId="34f8e7f98b12fabf" providerId="LiveId" clId="{FD30FA29-A3C3-4DDE-A8CF-DA98DF169BBC}" dt="2020-06-04T01:03:09.669" v="360"/>
          <ac:grpSpMkLst>
            <pc:docMk/>
            <pc:sldMk cId="2563275508" sldId="271"/>
            <ac:grpSpMk id="279" creationId="{45032CFD-E3DA-4186-96C4-D7960B8B34B2}"/>
          </ac:grpSpMkLst>
        </pc:grpChg>
        <pc:inkChg chg="add mod">
          <ac:chgData name="Alonso Raúl Melgarejo Galván" userId="34f8e7f98b12fabf" providerId="LiveId" clId="{FD30FA29-A3C3-4DDE-A8CF-DA98DF169BBC}" dt="2020-06-04T01:02:02.373" v="339"/>
          <ac:inkMkLst>
            <pc:docMk/>
            <pc:sldMk cId="2563275508" sldId="271"/>
            <ac:inkMk id="4" creationId="{FC543518-8232-42C7-949E-458201682B1E}"/>
          </ac:inkMkLst>
        </pc:inkChg>
        <pc:inkChg chg="add del mod">
          <ac:chgData name="Alonso Raúl Melgarejo Galván" userId="34f8e7f98b12fabf" providerId="LiveId" clId="{FD30FA29-A3C3-4DDE-A8CF-DA98DF169BBC}" dt="2020-06-04T01:01:52.652" v="324"/>
          <ac:inkMkLst>
            <pc:docMk/>
            <pc:sldMk cId="2563275508" sldId="271"/>
            <ac:inkMk id="6" creationId="{000FE518-B024-4ADC-9B62-2ADD23541552}"/>
          </ac:inkMkLst>
        </pc:inkChg>
        <pc:inkChg chg="add del mod">
          <ac:chgData name="Alonso Raúl Melgarejo Galván" userId="34f8e7f98b12fabf" providerId="LiveId" clId="{FD30FA29-A3C3-4DDE-A8CF-DA98DF169BBC}" dt="2020-06-04T01:01:52.674" v="330"/>
          <ac:inkMkLst>
            <pc:docMk/>
            <pc:sldMk cId="2563275508" sldId="271"/>
            <ac:inkMk id="8" creationId="{7F4FACE2-A830-41FF-8DFE-4FB5E6291B7B}"/>
          </ac:inkMkLst>
        </pc:inkChg>
        <pc:inkChg chg="add mod">
          <ac:chgData name="Alonso Raúl Melgarejo Galván" userId="34f8e7f98b12fabf" providerId="LiveId" clId="{FD30FA29-A3C3-4DDE-A8CF-DA98DF169BBC}" dt="2020-06-04T01:03:09.669" v="360"/>
          <ac:inkMkLst>
            <pc:docMk/>
            <pc:sldMk cId="2563275508" sldId="271"/>
            <ac:inkMk id="11" creationId="{DD419166-1009-41F9-AC0D-961FD7439EC4}"/>
          </ac:inkMkLst>
        </pc:inkChg>
        <pc:inkChg chg="add mod">
          <ac:chgData name="Alonso Raúl Melgarejo Galván" userId="34f8e7f98b12fabf" providerId="LiveId" clId="{FD30FA29-A3C3-4DDE-A8CF-DA98DF169BBC}" dt="2020-06-04T01:03:09.669" v="360"/>
          <ac:inkMkLst>
            <pc:docMk/>
            <pc:sldMk cId="2563275508" sldId="271"/>
            <ac:inkMk id="13" creationId="{C2CC755B-39BA-4BEA-8741-72A800C55736}"/>
          </ac:inkMkLst>
        </pc:inkChg>
        <pc:inkChg chg="add del mod">
          <ac:chgData name="Alonso Raúl Melgarejo Galván" userId="34f8e7f98b12fabf" providerId="LiveId" clId="{FD30FA29-A3C3-4DDE-A8CF-DA98DF169BBC}" dt="2020-06-04T00:52:15.405" v="95"/>
          <ac:inkMkLst>
            <pc:docMk/>
            <pc:sldMk cId="2563275508" sldId="271"/>
            <ac:inkMk id="15" creationId="{4065A45E-305E-4F52-83A9-FDFAB45D59B1}"/>
          </ac:inkMkLst>
        </pc:inkChg>
        <pc:inkChg chg="add del mod">
          <ac:chgData name="Alonso Raúl Melgarejo Galván" userId="34f8e7f98b12fabf" providerId="LiveId" clId="{FD30FA29-A3C3-4DDE-A8CF-DA98DF169BBC}" dt="2020-06-04T00:52:14.738" v="93"/>
          <ac:inkMkLst>
            <pc:docMk/>
            <pc:sldMk cId="2563275508" sldId="271"/>
            <ac:inkMk id="16" creationId="{9E461D13-203B-4C80-9531-9481279E6C2A}"/>
          </ac:inkMkLst>
        </pc:inkChg>
        <pc:inkChg chg="add del mod">
          <ac:chgData name="Alonso Raúl Melgarejo Galván" userId="34f8e7f98b12fabf" providerId="LiveId" clId="{FD30FA29-A3C3-4DDE-A8CF-DA98DF169BBC}" dt="2020-06-04T00:52:15.407" v="96"/>
          <ac:inkMkLst>
            <pc:docMk/>
            <pc:sldMk cId="2563275508" sldId="271"/>
            <ac:inkMk id="17" creationId="{C175C128-69B9-410A-BE5A-30B3D80E6C93}"/>
          </ac:inkMkLst>
        </pc:inkChg>
        <pc:inkChg chg="add del mod">
          <ac:chgData name="Alonso Raúl Melgarejo Galván" userId="34f8e7f98b12fabf" providerId="LiveId" clId="{FD30FA29-A3C3-4DDE-A8CF-DA98DF169BBC}" dt="2020-06-04T00:52:15.400" v="94"/>
          <ac:inkMkLst>
            <pc:docMk/>
            <pc:sldMk cId="2563275508" sldId="271"/>
            <ac:inkMk id="19" creationId="{2167E2FC-D17E-448F-86E1-93F4402E0CF5}"/>
          </ac:inkMkLst>
        </pc:inkChg>
        <pc:inkChg chg="add del mod">
          <ac:chgData name="Alonso Raúl Melgarejo Galván" userId="34f8e7f98b12fabf" providerId="LiveId" clId="{FD30FA29-A3C3-4DDE-A8CF-DA98DF169BBC}" dt="2020-06-04T00:59:47.649" v="237"/>
          <ac:inkMkLst>
            <pc:docMk/>
            <pc:sldMk cId="2563275508" sldId="271"/>
            <ac:inkMk id="20" creationId="{ECFADFBC-A185-44CB-86F9-36284C5649D4}"/>
          </ac:inkMkLst>
        </pc:inkChg>
        <pc:inkChg chg="add del mod">
          <ac:chgData name="Alonso Raúl Melgarejo Galván" userId="34f8e7f98b12fabf" providerId="LiveId" clId="{FD30FA29-A3C3-4DDE-A8CF-DA98DF169BBC}" dt="2020-06-04T00:52:14.733" v="90"/>
          <ac:inkMkLst>
            <pc:docMk/>
            <pc:sldMk cId="2563275508" sldId="271"/>
            <ac:inkMk id="21" creationId="{56C27BBC-8F94-4D97-B692-09784D1C3B3C}"/>
          </ac:inkMkLst>
        </pc:inkChg>
        <pc:inkChg chg="add del mod">
          <ac:chgData name="Alonso Raúl Melgarejo Galván" userId="34f8e7f98b12fabf" providerId="LiveId" clId="{FD30FA29-A3C3-4DDE-A8CF-DA98DF169BBC}" dt="2020-06-04T00:53:00.275" v="118"/>
          <ac:inkMkLst>
            <pc:docMk/>
            <pc:sldMk cId="2563275508" sldId="271"/>
            <ac:inkMk id="23" creationId="{53734FD6-71B5-44CC-AA72-BE402D7539EB}"/>
          </ac:inkMkLst>
        </pc:inkChg>
        <pc:inkChg chg="add del mod">
          <ac:chgData name="Alonso Raúl Melgarejo Galván" userId="34f8e7f98b12fabf" providerId="LiveId" clId="{FD30FA29-A3C3-4DDE-A8CF-DA98DF169BBC}" dt="2020-06-04T00:52:16.714" v="103"/>
          <ac:inkMkLst>
            <pc:docMk/>
            <pc:sldMk cId="2563275508" sldId="271"/>
            <ac:inkMk id="24" creationId="{BBCBF53D-C865-4438-B6ED-ACC9AFFA0A21}"/>
          </ac:inkMkLst>
        </pc:inkChg>
        <pc:inkChg chg="add del mod">
          <ac:chgData name="Alonso Raúl Melgarejo Galván" userId="34f8e7f98b12fabf" providerId="LiveId" clId="{FD30FA29-A3C3-4DDE-A8CF-DA98DF169BBC}" dt="2020-06-04T00:53:00.109" v="117"/>
          <ac:inkMkLst>
            <pc:docMk/>
            <pc:sldMk cId="2563275508" sldId="271"/>
            <ac:inkMk id="25" creationId="{92496BEE-8873-404C-BF61-145205E26992}"/>
          </ac:inkMkLst>
        </pc:inkChg>
        <pc:inkChg chg="add del mod">
          <ac:chgData name="Alonso Raúl Melgarejo Galván" userId="34f8e7f98b12fabf" providerId="LiveId" clId="{FD30FA29-A3C3-4DDE-A8CF-DA98DF169BBC}" dt="2020-06-04T00:53:18.656" v="131"/>
          <ac:inkMkLst>
            <pc:docMk/>
            <pc:sldMk cId="2563275508" sldId="271"/>
            <ac:inkMk id="27" creationId="{0D9270C5-D30D-4050-BD7F-A90BC438C268}"/>
          </ac:inkMkLst>
        </pc:inkChg>
        <pc:inkChg chg="add del mod">
          <ac:chgData name="Alonso Raúl Melgarejo Galván" userId="34f8e7f98b12fabf" providerId="LiveId" clId="{FD30FA29-A3C3-4DDE-A8CF-DA98DF169BBC}" dt="2020-06-04T00:52:17.242" v="104"/>
          <ac:inkMkLst>
            <pc:docMk/>
            <pc:sldMk cId="2563275508" sldId="271"/>
            <ac:inkMk id="28" creationId="{B11188DE-7C8E-444A-837F-91CCFD47EFE6}"/>
          </ac:inkMkLst>
        </pc:inkChg>
        <pc:inkChg chg="add del mod">
          <ac:chgData name="Alonso Raúl Melgarejo Galván" userId="34f8e7f98b12fabf" providerId="LiveId" clId="{FD30FA29-A3C3-4DDE-A8CF-DA98DF169BBC}" dt="2020-06-04T00:53:18.659" v="132"/>
          <ac:inkMkLst>
            <pc:docMk/>
            <pc:sldMk cId="2563275508" sldId="271"/>
            <ac:inkMk id="29" creationId="{48322556-2CE9-4C05-8E63-3622AAFA5318}"/>
          </ac:inkMkLst>
        </pc:inkChg>
        <pc:inkChg chg="add del mod">
          <ac:chgData name="Alonso Raúl Melgarejo Galván" userId="34f8e7f98b12fabf" providerId="LiveId" clId="{FD30FA29-A3C3-4DDE-A8CF-DA98DF169BBC}" dt="2020-06-04T00:53:01.605" v="120"/>
          <ac:inkMkLst>
            <pc:docMk/>
            <pc:sldMk cId="2563275508" sldId="271"/>
            <ac:inkMk id="31" creationId="{51F8CB53-C919-4FD4-A9EB-D9B781F057AB}"/>
          </ac:inkMkLst>
        </pc:inkChg>
        <pc:inkChg chg="add del mod">
          <ac:chgData name="Alonso Raúl Melgarejo Galván" userId="34f8e7f98b12fabf" providerId="LiveId" clId="{FD30FA29-A3C3-4DDE-A8CF-DA98DF169BBC}" dt="2020-06-04T00:53:01.602" v="119"/>
          <ac:inkMkLst>
            <pc:docMk/>
            <pc:sldMk cId="2563275508" sldId="271"/>
            <ac:inkMk id="32" creationId="{0D11AFDF-4F34-4987-A0D6-05841B67608E}"/>
          </ac:inkMkLst>
        </pc:inkChg>
        <pc:inkChg chg="add del mod">
          <ac:chgData name="Alonso Raúl Melgarejo Galván" userId="34f8e7f98b12fabf" providerId="LiveId" clId="{FD30FA29-A3C3-4DDE-A8CF-DA98DF169BBC}" dt="2020-06-04T00:53:20.325" v="133"/>
          <ac:inkMkLst>
            <pc:docMk/>
            <pc:sldMk cId="2563275508" sldId="271"/>
            <ac:inkMk id="33" creationId="{60A60189-0B1F-4B6D-B9C1-53DEEFF0F6E1}"/>
          </ac:inkMkLst>
        </pc:inkChg>
        <pc:inkChg chg="add del mod">
          <ac:chgData name="Alonso Raúl Melgarejo Galván" userId="34f8e7f98b12fabf" providerId="LiveId" clId="{FD30FA29-A3C3-4DDE-A8CF-DA98DF169BBC}" dt="2020-06-04T00:52:16.708" v="102"/>
          <ac:inkMkLst>
            <pc:docMk/>
            <pc:sldMk cId="2563275508" sldId="271"/>
            <ac:inkMk id="34" creationId="{CFCC4C56-CEBE-4888-9D56-021D1FAC2083}"/>
          </ac:inkMkLst>
        </pc:inkChg>
        <pc:inkChg chg="add del mod">
          <ac:chgData name="Alonso Raúl Melgarejo Galván" userId="34f8e7f98b12fabf" providerId="LiveId" clId="{FD30FA29-A3C3-4DDE-A8CF-DA98DF169BBC}" dt="2020-06-04T00:52:14.726" v="85"/>
          <ac:inkMkLst>
            <pc:docMk/>
            <pc:sldMk cId="2563275508" sldId="271"/>
            <ac:inkMk id="36" creationId="{DAC5B815-52EA-4CE6-8E0C-B91A60A59A7C}"/>
          </ac:inkMkLst>
        </pc:inkChg>
        <pc:inkChg chg="add del mod">
          <ac:chgData name="Alonso Raúl Melgarejo Galván" userId="34f8e7f98b12fabf" providerId="LiveId" clId="{FD30FA29-A3C3-4DDE-A8CF-DA98DF169BBC}" dt="2020-06-04T00:52:14.734" v="91"/>
          <ac:inkMkLst>
            <pc:docMk/>
            <pc:sldMk cId="2563275508" sldId="271"/>
            <ac:inkMk id="38" creationId="{91E98D36-10C7-4E9A-A639-126B3607555D}"/>
          </ac:inkMkLst>
        </pc:inkChg>
        <pc:inkChg chg="add del mod">
          <ac:chgData name="Alonso Raúl Melgarejo Galván" userId="34f8e7f98b12fabf" providerId="LiveId" clId="{FD30FA29-A3C3-4DDE-A8CF-DA98DF169BBC}" dt="2020-06-04T00:52:14.731" v="89"/>
          <ac:inkMkLst>
            <pc:docMk/>
            <pc:sldMk cId="2563275508" sldId="271"/>
            <ac:inkMk id="39" creationId="{7E71BB17-0D0E-4875-881B-DB9681F22071}"/>
          </ac:inkMkLst>
        </pc:inkChg>
        <pc:inkChg chg="add del mod">
          <ac:chgData name="Alonso Raúl Melgarejo Galván" userId="34f8e7f98b12fabf" providerId="LiveId" clId="{FD30FA29-A3C3-4DDE-A8CF-DA98DF169BBC}" dt="2020-06-04T00:52:17.408" v="106"/>
          <ac:inkMkLst>
            <pc:docMk/>
            <pc:sldMk cId="2563275508" sldId="271"/>
            <ac:inkMk id="40" creationId="{736AEA24-9E76-45BF-AE14-BAF177CBCDEF}"/>
          </ac:inkMkLst>
        </pc:inkChg>
        <pc:inkChg chg="add del mod">
          <ac:chgData name="Alonso Raúl Melgarejo Galván" userId="34f8e7f98b12fabf" providerId="LiveId" clId="{FD30FA29-A3C3-4DDE-A8CF-DA98DF169BBC}" dt="2020-06-04T00:52:17.413" v="107"/>
          <ac:inkMkLst>
            <pc:docMk/>
            <pc:sldMk cId="2563275508" sldId="271"/>
            <ac:inkMk id="41" creationId="{37D3D835-9230-4312-8940-3CB7DC7D2042}"/>
          </ac:inkMkLst>
        </pc:inkChg>
        <pc:inkChg chg="add del mod">
          <ac:chgData name="Alonso Raúl Melgarejo Galván" userId="34f8e7f98b12fabf" providerId="LiveId" clId="{FD30FA29-A3C3-4DDE-A8CF-DA98DF169BBC}" dt="2020-06-04T00:52:15.814" v="99"/>
          <ac:inkMkLst>
            <pc:docMk/>
            <pc:sldMk cId="2563275508" sldId="271"/>
            <ac:inkMk id="43" creationId="{318BBFC4-EC4A-4E63-A9D7-3F9CA876AA2F}"/>
          </ac:inkMkLst>
        </pc:inkChg>
        <pc:inkChg chg="add del mod">
          <ac:chgData name="Alonso Raúl Melgarejo Galván" userId="34f8e7f98b12fabf" providerId="LiveId" clId="{FD30FA29-A3C3-4DDE-A8CF-DA98DF169BBC}" dt="2020-06-04T00:52:15.820" v="100"/>
          <ac:inkMkLst>
            <pc:docMk/>
            <pc:sldMk cId="2563275508" sldId="271"/>
            <ac:inkMk id="44" creationId="{1168BAE9-81D2-401F-83F7-CB8E605F8B97}"/>
          </ac:inkMkLst>
        </pc:inkChg>
        <pc:inkChg chg="add del mod">
          <ac:chgData name="Alonso Raúl Melgarejo Galván" userId="34f8e7f98b12fabf" providerId="LiveId" clId="{FD30FA29-A3C3-4DDE-A8CF-DA98DF169BBC}" dt="2020-06-04T00:52:15.414" v="98"/>
          <ac:inkMkLst>
            <pc:docMk/>
            <pc:sldMk cId="2563275508" sldId="271"/>
            <ac:inkMk id="46" creationId="{C73F62F2-E64D-443A-99B9-7987DCEF8640}"/>
          </ac:inkMkLst>
        </pc:inkChg>
        <pc:inkChg chg="add del mod">
          <ac:chgData name="Alonso Raúl Melgarejo Galván" userId="34f8e7f98b12fabf" providerId="LiveId" clId="{FD30FA29-A3C3-4DDE-A8CF-DA98DF169BBC}" dt="2020-06-04T00:59:47.644" v="236"/>
          <ac:inkMkLst>
            <pc:docMk/>
            <pc:sldMk cId="2563275508" sldId="271"/>
            <ac:inkMk id="48" creationId="{439FBF14-44B0-4CFD-ACCD-D3F30B75D5B7}"/>
          </ac:inkMkLst>
        </pc:inkChg>
        <pc:inkChg chg="add mod">
          <ac:chgData name="Alonso Raúl Melgarejo Galván" userId="34f8e7f98b12fabf" providerId="LiveId" clId="{FD30FA29-A3C3-4DDE-A8CF-DA98DF169BBC}" dt="2020-06-04T01:03:09.669" v="360"/>
          <ac:inkMkLst>
            <pc:docMk/>
            <pc:sldMk cId="2563275508" sldId="271"/>
            <ac:inkMk id="50" creationId="{F934A77D-40EA-4723-8453-B81345D726E2}"/>
          </ac:inkMkLst>
        </pc:inkChg>
        <pc:inkChg chg="add mod">
          <ac:chgData name="Alonso Raúl Melgarejo Galván" userId="34f8e7f98b12fabf" providerId="LiveId" clId="{FD30FA29-A3C3-4DDE-A8CF-DA98DF169BBC}" dt="2020-06-04T01:03:09.669" v="360"/>
          <ac:inkMkLst>
            <pc:docMk/>
            <pc:sldMk cId="2563275508" sldId="271"/>
            <ac:inkMk id="51" creationId="{133C5EBF-E22C-4E28-B546-373E61047A17}"/>
          </ac:inkMkLst>
        </pc:inkChg>
        <pc:inkChg chg="add del mod">
          <ac:chgData name="Alonso Raúl Melgarejo Galván" userId="34f8e7f98b12fabf" providerId="LiveId" clId="{FD30FA29-A3C3-4DDE-A8CF-DA98DF169BBC}" dt="2020-06-04T00:52:14.730" v="88"/>
          <ac:inkMkLst>
            <pc:docMk/>
            <pc:sldMk cId="2563275508" sldId="271"/>
            <ac:inkMk id="52" creationId="{B2314AD9-649A-49F3-BA0A-E0F2DAB28969}"/>
          </ac:inkMkLst>
        </pc:inkChg>
        <pc:inkChg chg="add del mod">
          <ac:chgData name="Alonso Raúl Melgarejo Galván" userId="34f8e7f98b12fabf" providerId="LiveId" clId="{FD30FA29-A3C3-4DDE-A8CF-DA98DF169BBC}" dt="2020-06-04T00:52:14.728" v="86"/>
          <ac:inkMkLst>
            <pc:docMk/>
            <pc:sldMk cId="2563275508" sldId="271"/>
            <ac:inkMk id="53" creationId="{56300063-769C-4B79-8964-737E805BE155}"/>
          </ac:inkMkLst>
        </pc:inkChg>
        <pc:inkChg chg="add del mod">
          <ac:chgData name="Alonso Raúl Melgarejo Galván" userId="34f8e7f98b12fabf" providerId="LiveId" clId="{FD30FA29-A3C3-4DDE-A8CF-DA98DF169BBC}" dt="2020-06-04T00:52:17.247" v="105"/>
          <ac:inkMkLst>
            <pc:docMk/>
            <pc:sldMk cId="2563275508" sldId="271"/>
            <ac:inkMk id="54" creationId="{367DA660-5077-4962-93DD-1C67158CBB10}"/>
          </ac:inkMkLst>
        </pc:inkChg>
        <pc:inkChg chg="add del mod">
          <ac:chgData name="Alonso Raúl Melgarejo Galván" userId="34f8e7f98b12fabf" providerId="LiveId" clId="{FD30FA29-A3C3-4DDE-A8CF-DA98DF169BBC}" dt="2020-06-04T00:52:14.722" v="84"/>
          <ac:inkMkLst>
            <pc:docMk/>
            <pc:sldMk cId="2563275508" sldId="271"/>
            <ac:inkMk id="56" creationId="{76C6603F-1442-44BA-A95F-3C4141A5BF2A}"/>
          </ac:inkMkLst>
        </pc:inkChg>
        <pc:inkChg chg="add mod">
          <ac:chgData name="Alonso Raúl Melgarejo Galván" userId="34f8e7f98b12fabf" providerId="LiveId" clId="{FD30FA29-A3C3-4DDE-A8CF-DA98DF169BBC}" dt="2020-06-04T01:03:09.669" v="360"/>
          <ac:inkMkLst>
            <pc:docMk/>
            <pc:sldMk cId="2563275508" sldId="271"/>
            <ac:inkMk id="57" creationId="{E83F175C-2439-4EC2-81A6-C0405EC3F18A}"/>
          </ac:inkMkLst>
        </pc:inkChg>
        <pc:inkChg chg="add del mod">
          <ac:chgData name="Alonso Raúl Melgarejo Galván" userId="34f8e7f98b12fabf" providerId="LiveId" clId="{FD30FA29-A3C3-4DDE-A8CF-DA98DF169BBC}" dt="2020-06-04T00:52:13.809" v="83"/>
          <ac:inkMkLst>
            <pc:docMk/>
            <pc:sldMk cId="2563275508" sldId="271"/>
            <ac:inkMk id="58" creationId="{27D06B6B-00AC-4999-82DE-6988E1A95129}"/>
          </ac:inkMkLst>
        </pc:inkChg>
        <pc:inkChg chg="add del mod">
          <ac:chgData name="Alonso Raúl Melgarejo Galván" userId="34f8e7f98b12fabf" providerId="LiveId" clId="{FD30FA29-A3C3-4DDE-A8CF-DA98DF169BBC}" dt="2020-06-04T00:52:14.736" v="92"/>
          <ac:inkMkLst>
            <pc:docMk/>
            <pc:sldMk cId="2563275508" sldId="271"/>
            <ac:inkMk id="59" creationId="{B160F430-3463-4E70-A1C7-9B1DB7F70CFB}"/>
          </ac:inkMkLst>
        </pc:inkChg>
        <pc:inkChg chg="add del mod">
          <ac:chgData name="Alonso Raúl Melgarejo Galván" userId="34f8e7f98b12fabf" providerId="LiveId" clId="{FD30FA29-A3C3-4DDE-A8CF-DA98DF169BBC}" dt="2020-06-04T00:52:13.596" v="82"/>
          <ac:inkMkLst>
            <pc:docMk/>
            <pc:sldMk cId="2563275508" sldId="271"/>
            <ac:inkMk id="60" creationId="{DB5E664A-3922-47F7-A427-6D5132C69DB5}"/>
          </ac:inkMkLst>
        </pc:inkChg>
        <pc:inkChg chg="add mod">
          <ac:chgData name="Alonso Raúl Melgarejo Galván" userId="34f8e7f98b12fabf" providerId="LiveId" clId="{FD30FA29-A3C3-4DDE-A8CF-DA98DF169BBC}" dt="2020-06-04T01:03:09.669" v="360"/>
          <ac:inkMkLst>
            <pc:docMk/>
            <pc:sldMk cId="2563275508" sldId="271"/>
            <ac:inkMk id="61" creationId="{904C8CB3-CC28-4458-9735-B8129A2FE757}"/>
          </ac:inkMkLst>
        </pc:inkChg>
        <pc:inkChg chg="add mod">
          <ac:chgData name="Alonso Raúl Melgarejo Galván" userId="34f8e7f98b12fabf" providerId="LiveId" clId="{FD30FA29-A3C3-4DDE-A8CF-DA98DF169BBC}" dt="2020-06-04T01:03:09.669" v="360"/>
          <ac:inkMkLst>
            <pc:docMk/>
            <pc:sldMk cId="2563275508" sldId="271"/>
            <ac:inkMk id="62" creationId="{AE3B14F1-1E2A-405B-927E-B04CDAE0F3B4}"/>
          </ac:inkMkLst>
        </pc:inkChg>
        <pc:inkChg chg="add del mod">
          <ac:chgData name="Alonso Raúl Melgarejo Galván" userId="34f8e7f98b12fabf" providerId="LiveId" clId="{FD30FA29-A3C3-4DDE-A8CF-DA98DF169BBC}" dt="2020-06-04T00:52:13.579" v="78"/>
          <ac:inkMkLst>
            <pc:docMk/>
            <pc:sldMk cId="2563275508" sldId="271"/>
            <ac:inkMk id="63" creationId="{5FB58A36-32D5-4C81-8EDD-5505EA67738D}"/>
          </ac:inkMkLst>
        </pc:inkChg>
        <pc:inkChg chg="add del mod">
          <ac:chgData name="Alonso Raúl Melgarejo Galván" userId="34f8e7f98b12fabf" providerId="LiveId" clId="{FD30FA29-A3C3-4DDE-A8CF-DA98DF169BBC}" dt="2020-06-04T00:52:13.594" v="81"/>
          <ac:inkMkLst>
            <pc:docMk/>
            <pc:sldMk cId="2563275508" sldId="271"/>
            <ac:inkMk id="65" creationId="{76B93B31-47AC-46D7-88AB-F3DD5D7DC4CE}"/>
          </ac:inkMkLst>
        </pc:inkChg>
        <pc:inkChg chg="add del mod">
          <ac:chgData name="Alonso Raúl Melgarejo Galván" userId="34f8e7f98b12fabf" providerId="LiveId" clId="{FD30FA29-A3C3-4DDE-A8CF-DA98DF169BBC}" dt="2020-06-04T00:52:13.592" v="80"/>
          <ac:inkMkLst>
            <pc:docMk/>
            <pc:sldMk cId="2563275508" sldId="271"/>
            <ac:inkMk id="67" creationId="{6EC6679D-910C-4EEE-817D-C202CAA51BB0}"/>
          </ac:inkMkLst>
        </pc:inkChg>
        <pc:inkChg chg="add del mod">
          <ac:chgData name="Alonso Raúl Melgarejo Galván" userId="34f8e7f98b12fabf" providerId="LiveId" clId="{FD30FA29-A3C3-4DDE-A8CF-DA98DF169BBC}" dt="2020-06-04T00:52:13.588" v="79"/>
          <ac:inkMkLst>
            <pc:docMk/>
            <pc:sldMk cId="2563275508" sldId="271"/>
            <ac:inkMk id="69" creationId="{B022FE09-0D35-4ED7-BA45-E344A4A6A0BC}"/>
          </ac:inkMkLst>
        </pc:inkChg>
        <pc:inkChg chg="add mod">
          <ac:chgData name="Alonso Raúl Melgarejo Galván" userId="34f8e7f98b12fabf" providerId="LiveId" clId="{FD30FA29-A3C3-4DDE-A8CF-DA98DF169BBC}" dt="2020-06-04T01:03:09.669" v="360"/>
          <ac:inkMkLst>
            <pc:docMk/>
            <pc:sldMk cId="2563275508" sldId="271"/>
            <ac:inkMk id="71" creationId="{ED8C8459-7CD6-4B41-AA1A-6442A784880D}"/>
          </ac:inkMkLst>
        </pc:inkChg>
        <pc:inkChg chg="add mod">
          <ac:chgData name="Alonso Raúl Melgarejo Galván" userId="34f8e7f98b12fabf" providerId="LiveId" clId="{FD30FA29-A3C3-4DDE-A8CF-DA98DF169BBC}" dt="2020-06-04T01:03:09.669" v="360"/>
          <ac:inkMkLst>
            <pc:docMk/>
            <pc:sldMk cId="2563275508" sldId="271"/>
            <ac:inkMk id="72" creationId="{35F51EA1-AA38-4FB1-B723-82FBCC308FA8}"/>
          </ac:inkMkLst>
        </pc:inkChg>
        <pc:inkChg chg="add del mod">
          <ac:chgData name="Alonso Raúl Melgarejo Galván" userId="34f8e7f98b12fabf" providerId="LiveId" clId="{FD30FA29-A3C3-4DDE-A8CF-DA98DF169BBC}" dt="2020-06-04T00:52:15.410" v="97"/>
          <ac:inkMkLst>
            <pc:docMk/>
            <pc:sldMk cId="2563275508" sldId="271"/>
            <ac:inkMk id="74" creationId="{F1C80666-E07C-4942-ABB2-1BCB7028A1C3}"/>
          </ac:inkMkLst>
        </pc:inkChg>
        <pc:inkChg chg="add del mod">
          <ac:chgData name="Alonso Raúl Melgarejo Galván" userId="34f8e7f98b12fabf" providerId="LiveId" clId="{FD30FA29-A3C3-4DDE-A8CF-DA98DF169BBC}" dt="2020-06-04T00:52:14.728" v="87"/>
          <ac:inkMkLst>
            <pc:docMk/>
            <pc:sldMk cId="2563275508" sldId="271"/>
            <ac:inkMk id="76" creationId="{C337F59A-BB34-4387-91E3-DFCD91521DD7}"/>
          </ac:inkMkLst>
        </pc:inkChg>
        <pc:inkChg chg="add mod">
          <ac:chgData name="Alonso Raúl Melgarejo Galván" userId="34f8e7f98b12fabf" providerId="LiveId" clId="{FD30FA29-A3C3-4DDE-A8CF-DA98DF169BBC}" dt="2020-06-04T00:52:10.233" v="77"/>
          <ac:inkMkLst>
            <pc:docMk/>
            <pc:sldMk cId="2563275508" sldId="271"/>
            <ac:inkMk id="78" creationId="{8503C1C0-DF8B-4CD4-9249-6E4EC5A2A229}"/>
          </ac:inkMkLst>
        </pc:inkChg>
        <pc:inkChg chg="add del mod">
          <ac:chgData name="Alonso Raúl Melgarejo Galván" userId="34f8e7f98b12fabf" providerId="LiveId" clId="{FD30FA29-A3C3-4DDE-A8CF-DA98DF169BBC}" dt="2020-06-04T00:52:15.823" v="101"/>
          <ac:inkMkLst>
            <pc:docMk/>
            <pc:sldMk cId="2563275508" sldId="271"/>
            <ac:inkMk id="79" creationId="{35C42ABC-FF50-40C9-8625-23E8BC9F3A5A}"/>
          </ac:inkMkLst>
        </pc:inkChg>
        <pc:inkChg chg="add mod">
          <ac:chgData name="Alonso Raúl Melgarejo Galván" userId="34f8e7f98b12fabf" providerId="LiveId" clId="{FD30FA29-A3C3-4DDE-A8CF-DA98DF169BBC}" dt="2020-06-04T00:52:26.649" v="112"/>
          <ac:inkMkLst>
            <pc:docMk/>
            <pc:sldMk cId="2563275508" sldId="271"/>
            <ac:inkMk id="81" creationId="{76A569EF-ED36-4841-A562-A549E8EBEEF8}"/>
          </ac:inkMkLst>
        </pc:inkChg>
        <pc:inkChg chg="add del mod">
          <ac:chgData name="Alonso Raúl Melgarejo Galván" userId="34f8e7f98b12fabf" providerId="LiveId" clId="{FD30FA29-A3C3-4DDE-A8CF-DA98DF169BBC}" dt="2020-06-04T01:01:52.849" v="336"/>
          <ac:inkMkLst>
            <pc:docMk/>
            <pc:sldMk cId="2563275508" sldId="271"/>
            <ac:inkMk id="83" creationId="{466B350E-764F-4E95-99F6-22EA05DC73DD}"/>
          </ac:inkMkLst>
        </pc:inkChg>
        <pc:inkChg chg="add mod">
          <ac:chgData name="Alonso Raúl Melgarejo Galván" userId="34f8e7f98b12fabf" providerId="LiveId" clId="{FD30FA29-A3C3-4DDE-A8CF-DA98DF169BBC}" dt="2020-06-04T01:03:09.669" v="360"/>
          <ac:inkMkLst>
            <pc:docMk/>
            <pc:sldMk cId="2563275508" sldId="271"/>
            <ac:inkMk id="84" creationId="{50E385A1-4E33-494D-94FE-43D48241FE84}"/>
          </ac:inkMkLst>
        </pc:inkChg>
        <pc:inkChg chg="add mod">
          <ac:chgData name="Alonso Raúl Melgarejo Galván" userId="34f8e7f98b12fabf" providerId="LiveId" clId="{FD30FA29-A3C3-4DDE-A8CF-DA98DF169BBC}" dt="2020-06-04T01:03:09.669" v="360"/>
          <ac:inkMkLst>
            <pc:docMk/>
            <pc:sldMk cId="2563275508" sldId="271"/>
            <ac:inkMk id="85" creationId="{7AED700C-EF1C-47AA-ACAA-F09C94D02460}"/>
          </ac:inkMkLst>
        </pc:inkChg>
        <pc:inkChg chg="add del mod">
          <ac:chgData name="Alonso Raúl Melgarejo Galván" userId="34f8e7f98b12fabf" providerId="LiveId" clId="{FD30FA29-A3C3-4DDE-A8CF-DA98DF169BBC}" dt="2020-06-04T00:59:47.831" v="238"/>
          <ac:inkMkLst>
            <pc:docMk/>
            <pc:sldMk cId="2563275508" sldId="271"/>
            <ac:inkMk id="86" creationId="{A4F3DCE7-BEB2-4811-BAFD-914253F8C615}"/>
          </ac:inkMkLst>
        </pc:inkChg>
        <pc:inkChg chg="add del mod">
          <ac:chgData name="Alonso Raúl Melgarejo Galván" userId="34f8e7f98b12fabf" providerId="LiveId" clId="{FD30FA29-A3C3-4DDE-A8CF-DA98DF169BBC}" dt="2020-06-04T01:01:52.103" v="319"/>
          <ac:inkMkLst>
            <pc:docMk/>
            <pc:sldMk cId="2563275508" sldId="271"/>
            <ac:inkMk id="88" creationId="{CCB78195-50B8-4B70-AD4C-A15D0877A94E}"/>
          </ac:inkMkLst>
        </pc:inkChg>
        <pc:inkChg chg="add del mod">
          <ac:chgData name="Alonso Raúl Melgarejo Galván" userId="34f8e7f98b12fabf" providerId="LiveId" clId="{FD30FA29-A3C3-4DDE-A8CF-DA98DF169BBC}" dt="2020-06-04T01:01:52.695" v="335"/>
          <ac:inkMkLst>
            <pc:docMk/>
            <pc:sldMk cId="2563275508" sldId="271"/>
            <ac:inkMk id="90" creationId="{3C594E5A-847B-418F-BC87-9C1B93861D7A}"/>
          </ac:inkMkLst>
        </pc:inkChg>
        <pc:inkChg chg="add del mod">
          <ac:chgData name="Alonso Raúl Melgarejo Galván" userId="34f8e7f98b12fabf" providerId="LiveId" clId="{FD30FA29-A3C3-4DDE-A8CF-DA98DF169BBC}" dt="2020-06-04T00:59:46.206" v="233"/>
          <ac:inkMkLst>
            <pc:docMk/>
            <pc:sldMk cId="2563275508" sldId="271"/>
            <ac:inkMk id="92" creationId="{9E3269DB-2D64-4487-87C0-441763652A2C}"/>
          </ac:inkMkLst>
        </pc:inkChg>
        <pc:inkChg chg="add mod">
          <ac:chgData name="Alonso Raúl Melgarejo Galván" userId="34f8e7f98b12fabf" providerId="LiveId" clId="{FD30FA29-A3C3-4DDE-A8CF-DA98DF169BBC}" dt="2020-06-04T00:59:56.531" v="264"/>
          <ac:inkMkLst>
            <pc:docMk/>
            <pc:sldMk cId="2563275508" sldId="271"/>
            <ac:inkMk id="93" creationId="{F44A3D1C-007A-4418-B843-F3A7DB424530}"/>
          </ac:inkMkLst>
        </pc:inkChg>
        <pc:inkChg chg="add del mod">
          <ac:chgData name="Alonso Raúl Melgarejo Galván" userId="34f8e7f98b12fabf" providerId="LiveId" clId="{FD30FA29-A3C3-4DDE-A8CF-DA98DF169BBC}" dt="2020-06-04T00:59:46.199" v="229"/>
          <ac:inkMkLst>
            <pc:docMk/>
            <pc:sldMk cId="2563275508" sldId="271"/>
            <ac:inkMk id="94" creationId="{82E69E29-DDE3-4BBA-9BB9-8112BA901872}"/>
          </ac:inkMkLst>
        </pc:inkChg>
        <pc:inkChg chg="add mod">
          <ac:chgData name="Alonso Raúl Melgarejo Galván" userId="34f8e7f98b12fabf" providerId="LiveId" clId="{FD30FA29-A3C3-4DDE-A8CF-DA98DF169BBC}" dt="2020-06-04T00:59:56.531" v="264"/>
          <ac:inkMkLst>
            <pc:docMk/>
            <pc:sldMk cId="2563275508" sldId="271"/>
            <ac:inkMk id="96" creationId="{A30D0AB3-21BD-4D03-9A25-DB4E3959576F}"/>
          </ac:inkMkLst>
        </pc:inkChg>
        <pc:inkChg chg="add del mod">
          <ac:chgData name="Alonso Raúl Melgarejo Galván" userId="34f8e7f98b12fabf" providerId="LiveId" clId="{FD30FA29-A3C3-4DDE-A8CF-DA98DF169BBC}" dt="2020-06-04T00:59:46.204" v="232"/>
          <ac:inkMkLst>
            <pc:docMk/>
            <pc:sldMk cId="2563275508" sldId="271"/>
            <ac:inkMk id="97" creationId="{74C9E685-3BCF-4514-BC3F-A08357D2F83C}"/>
          </ac:inkMkLst>
        </pc:inkChg>
        <pc:inkChg chg="add del mod">
          <ac:chgData name="Alonso Raúl Melgarejo Galván" userId="34f8e7f98b12fabf" providerId="LiveId" clId="{FD30FA29-A3C3-4DDE-A8CF-DA98DF169BBC}" dt="2020-06-04T00:59:46.209" v="234"/>
          <ac:inkMkLst>
            <pc:docMk/>
            <pc:sldMk cId="2563275508" sldId="271"/>
            <ac:inkMk id="98" creationId="{C6E759AD-462C-407F-A9DB-BE8A787330B9}"/>
          </ac:inkMkLst>
        </pc:inkChg>
        <pc:inkChg chg="add del mod">
          <ac:chgData name="Alonso Raúl Melgarejo Galván" userId="34f8e7f98b12fabf" providerId="LiveId" clId="{FD30FA29-A3C3-4DDE-A8CF-DA98DF169BBC}" dt="2020-06-04T00:59:46.210" v="235"/>
          <ac:inkMkLst>
            <pc:docMk/>
            <pc:sldMk cId="2563275508" sldId="271"/>
            <ac:inkMk id="100" creationId="{CED0249D-D669-4464-B57A-B69A72DF7F83}"/>
          </ac:inkMkLst>
        </pc:inkChg>
        <pc:inkChg chg="add del mod">
          <ac:chgData name="Alonso Raúl Melgarejo Galván" userId="34f8e7f98b12fabf" providerId="LiveId" clId="{FD30FA29-A3C3-4DDE-A8CF-DA98DF169BBC}" dt="2020-06-04T00:59:49.130" v="251"/>
          <ac:inkMkLst>
            <pc:docMk/>
            <pc:sldMk cId="2563275508" sldId="271"/>
            <ac:inkMk id="102" creationId="{BCDF2C67-7FEC-4C96-8B2D-E64AF2DAFD90}"/>
          </ac:inkMkLst>
        </pc:inkChg>
        <pc:inkChg chg="add del mod">
          <ac:chgData name="Alonso Raúl Melgarejo Galván" userId="34f8e7f98b12fabf" providerId="LiveId" clId="{FD30FA29-A3C3-4DDE-A8CF-DA98DF169BBC}" dt="2020-06-04T00:59:51.080" v="257"/>
          <ac:inkMkLst>
            <pc:docMk/>
            <pc:sldMk cId="2563275508" sldId="271"/>
            <ac:inkMk id="103" creationId="{CC176256-BDB3-44CE-8B97-8CB875B52283}"/>
          </ac:inkMkLst>
        </pc:inkChg>
        <pc:inkChg chg="add mod">
          <ac:chgData name="Alonso Raúl Melgarejo Galván" userId="34f8e7f98b12fabf" providerId="LiveId" clId="{FD30FA29-A3C3-4DDE-A8CF-DA98DF169BBC}" dt="2020-06-04T00:59:56.531" v="264"/>
          <ac:inkMkLst>
            <pc:docMk/>
            <pc:sldMk cId="2563275508" sldId="271"/>
            <ac:inkMk id="104" creationId="{CAFCD27C-75F7-46A1-AA13-56EF15B44D6D}"/>
          </ac:inkMkLst>
        </pc:inkChg>
        <pc:inkChg chg="add del mod">
          <ac:chgData name="Alonso Raúl Melgarejo Galván" userId="34f8e7f98b12fabf" providerId="LiveId" clId="{FD30FA29-A3C3-4DDE-A8CF-DA98DF169BBC}" dt="2020-06-04T00:59:49.132" v="252"/>
          <ac:inkMkLst>
            <pc:docMk/>
            <pc:sldMk cId="2563275508" sldId="271"/>
            <ac:inkMk id="105" creationId="{B87142F4-0439-47A3-A46A-C784C5AC8256}"/>
          </ac:inkMkLst>
        </pc:inkChg>
        <pc:inkChg chg="add del mod">
          <ac:chgData name="Alonso Raúl Melgarejo Galván" userId="34f8e7f98b12fabf" providerId="LiveId" clId="{FD30FA29-A3C3-4DDE-A8CF-DA98DF169BBC}" dt="2020-06-04T00:59:48.230" v="245"/>
          <ac:inkMkLst>
            <pc:docMk/>
            <pc:sldMk cId="2563275508" sldId="271"/>
            <ac:inkMk id="106" creationId="{963123FC-106F-44A6-9AEE-FAA7810AEBBB}"/>
          </ac:inkMkLst>
        </pc:inkChg>
        <pc:inkChg chg="add del mod">
          <ac:chgData name="Alonso Raúl Melgarejo Galván" userId="34f8e7f98b12fabf" providerId="LiveId" clId="{FD30FA29-A3C3-4DDE-A8CF-DA98DF169BBC}" dt="2020-06-04T00:59:48.703" v="248"/>
          <ac:inkMkLst>
            <pc:docMk/>
            <pc:sldMk cId="2563275508" sldId="271"/>
            <ac:inkMk id="107" creationId="{DDD1A1D6-EC08-433D-AB8C-B8B1BF4B5A5B}"/>
          </ac:inkMkLst>
        </pc:inkChg>
        <pc:inkChg chg="add del mod">
          <ac:chgData name="Alonso Raúl Melgarejo Galván" userId="34f8e7f98b12fabf" providerId="LiveId" clId="{FD30FA29-A3C3-4DDE-A8CF-DA98DF169BBC}" dt="2020-06-04T00:59:48.555" v="247"/>
          <ac:inkMkLst>
            <pc:docMk/>
            <pc:sldMk cId="2563275508" sldId="271"/>
            <ac:inkMk id="108" creationId="{3291EE1B-3340-4119-871C-2A0AB888AB36}"/>
          </ac:inkMkLst>
        </pc:inkChg>
        <pc:inkChg chg="add del mod">
          <ac:chgData name="Alonso Raúl Melgarejo Galván" userId="34f8e7f98b12fabf" providerId="LiveId" clId="{FD30FA29-A3C3-4DDE-A8CF-DA98DF169BBC}" dt="2020-06-04T00:59:50.072" v="254"/>
          <ac:inkMkLst>
            <pc:docMk/>
            <pc:sldMk cId="2563275508" sldId="271"/>
            <ac:inkMk id="109" creationId="{83FD2ABF-E588-40E4-AE0D-818593FBBAEF}"/>
          </ac:inkMkLst>
        </pc:inkChg>
        <pc:inkChg chg="add del mod">
          <ac:chgData name="Alonso Raúl Melgarejo Galván" userId="34f8e7f98b12fabf" providerId="LiveId" clId="{FD30FA29-A3C3-4DDE-A8CF-DA98DF169BBC}" dt="2020-06-04T00:59:48.094" v="241"/>
          <ac:inkMkLst>
            <pc:docMk/>
            <pc:sldMk cId="2563275508" sldId="271"/>
            <ac:inkMk id="110" creationId="{7A810F87-A5B4-4D80-A481-A5B2501E498B}"/>
          </ac:inkMkLst>
        </pc:inkChg>
        <pc:inkChg chg="add mod">
          <ac:chgData name="Alonso Raúl Melgarejo Galván" userId="34f8e7f98b12fabf" providerId="LiveId" clId="{FD30FA29-A3C3-4DDE-A8CF-DA98DF169BBC}" dt="2020-06-04T01:03:09.669" v="360"/>
          <ac:inkMkLst>
            <pc:docMk/>
            <pc:sldMk cId="2563275508" sldId="271"/>
            <ac:inkMk id="111" creationId="{777925FD-FAB1-4784-8198-65C2716C1A48}"/>
          </ac:inkMkLst>
        </pc:inkChg>
        <pc:inkChg chg="add mod">
          <ac:chgData name="Alonso Raúl Melgarejo Galván" userId="34f8e7f98b12fabf" providerId="LiveId" clId="{FD30FA29-A3C3-4DDE-A8CF-DA98DF169BBC}" dt="2020-06-04T01:03:09.669" v="360"/>
          <ac:inkMkLst>
            <pc:docMk/>
            <pc:sldMk cId="2563275508" sldId="271"/>
            <ac:inkMk id="112" creationId="{5AD05B39-E3E3-48FE-B048-63792D065328}"/>
          </ac:inkMkLst>
        </pc:inkChg>
        <pc:inkChg chg="add del mod">
          <ac:chgData name="Alonso Raúl Melgarejo Galván" userId="34f8e7f98b12fabf" providerId="LiveId" clId="{FD30FA29-A3C3-4DDE-A8CF-DA98DF169BBC}" dt="2020-06-04T00:59:48.380" v="246"/>
          <ac:inkMkLst>
            <pc:docMk/>
            <pc:sldMk cId="2563275508" sldId="271"/>
            <ac:inkMk id="113" creationId="{C4B3C34E-D83C-4B41-B59F-EE9A93D6E73D}"/>
          </ac:inkMkLst>
        </pc:inkChg>
        <pc:inkChg chg="add del mod">
          <ac:chgData name="Alonso Raúl Melgarejo Galván" userId="34f8e7f98b12fabf" providerId="LiveId" clId="{FD30FA29-A3C3-4DDE-A8CF-DA98DF169BBC}" dt="2020-06-04T00:59:46.194" v="228"/>
          <ac:inkMkLst>
            <pc:docMk/>
            <pc:sldMk cId="2563275508" sldId="271"/>
            <ac:inkMk id="115" creationId="{70CE2523-F1DE-43BD-A091-85664074A270}"/>
          </ac:inkMkLst>
        </pc:inkChg>
        <pc:inkChg chg="add del mod">
          <ac:chgData name="Alonso Raúl Melgarejo Galván" userId="34f8e7f98b12fabf" providerId="LiveId" clId="{FD30FA29-A3C3-4DDE-A8CF-DA98DF169BBC}" dt="2020-06-04T00:59:49.129" v="250"/>
          <ac:inkMkLst>
            <pc:docMk/>
            <pc:sldMk cId="2563275508" sldId="271"/>
            <ac:inkMk id="117" creationId="{82D33F05-D82D-4595-B51D-18353E4AAB21}"/>
          </ac:inkMkLst>
        </pc:inkChg>
        <pc:inkChg chg="add mod">
          <ac:chgData name="Alonso Raúl Melgarejo Galván" userId="34f8e7f98b12fabf" providerId="LiveId" clId="{FD30FA29-A3C3-4DDE-A8CF-DA98DF169BBC}" dt="2020-06-04T01:03:09.669" v="360"/>
          <ac:inkMkLst>
            <pc:docMk/>
            <pc:sldMk cId="2563275508" sldId="271"/>
            <ac:inkMk id="118" creationId="{BD0D288D-B6E5-4B05-BC2E-7A916101AA52}"/>
          </ac:inkMkLst>
        </pc:inkChg>
        <pc:inkChg chg="add mod">
          <ac:chgData name="Alonso Raúl Melgarejo Galván" userId="34f8e7f98b12fabf" providerId="LiveId" clId="{FD30FA29-A3C3-4DDE-A8CF-DA98DF169BBC}" dt="2020-06-04T01:03:09.669" v="360"/>
          <ac:inkMkLst>
            <pc:docMk/>
            <pc:sldMk cId="2563275508" sldId="271"/>
            <ac:inkMk id="119" creationId="{785AD8AF-413A-41EE-8C5D-466225C5E1E2}"/>
          </ac:inkMkLst>
        </pc:inkChg>
        <pc:inkChg chg="add del mod">
          <ac:chgData name="Alonso Raúl Melgarejo Galván" userId="34f8e7f98b12fabf" providerId="LiveId" clId="{FD30FA29-A3C3-4DDE-A8CF-DA98DF169BBC}" dt="2020-06-04T00:59:49.435" v="253"/>
          <ac:inkMkLst>
            <pc:docMk/>
            <pc:sldMk cId="2563275508" sldId="271"/>
            <ac:inkMk id="120" creationId="{234691B7-C2BD-4C24-911B-15B51419258D}"/>
          </ac:inkMkLst>
        </pc:inkChg>
        <pc:inkChg chg="add mod">
          <ac:chgData name="Alonso Raúl Melgarejo Galván" userId="34f8e7f98b12fabf" providerId="LiveId" clId="{FD30FA29-A3C3-4DDE-A8CF-DA98DF169BBC}" dt="2020-06-04T01:03:09.669" v="360"/>
          <ac:inkMkLst>
            <pc:docMk/>
            <pc:sldMk cId="2563275508" sldId="271"/>
            <ac:inkMk id="122" creationId="{DBECCC4C-74CE-401B-B43D-316DD8BD5B39}"/>
          </ac:inkMkLst>
        </pc:inkChg>
        <pc:inkChg chg="add mod">
          <ac:chgData name="Alonso Raúl Melgarejo Galván" userId="34f8e7f98b12fabf" providerId="LiveId" clId="{FD30FA29-A3C3-4DDE-A8CF-DA98DF169BBC}" dt="2020-06-04T01:03:09.669" v="360"/>
          <ac:inkMkLst>
            <pc:docMk/>
            <pc:sldMk cId="2563275508" sldId="271"/>
            <ac:inkMk id="123" creationId="{2BCA9495-311F-4FF6-BB90-D14EF22C3A0D}"/>
          </ac:inkMkLst>
        </pc:inkChg>
        <pc:inkChg chg="add mod">
          <ac:chgData name="Alonso Raúl Melgarejo Galván" userId="34f8e7f98b12fabf" providerId="LiveId" clId="{FD30FA29-A3C3-4DDE-A8CF-DA98DF169BBC}" dt="2020-06-04T01:03:09.669" v="360"/>
          <ac:inkMkLst>
            <pc:docMk/>
            <pc:sldMk cId="2563275508" sldId="271"/>
            <ac:inkMk id="124" creationId="{23078B41-BCB7-45BB-BD65-7CBB00265015}"/>
          </ac:inkMkLst>
        </pc:inkChg>
        <pc:inkChg chg="add mod">
          <ac:chgData name="Alonso Raúl Melgarejo Galván" userId="34f8e7f98b12fabf" providerId="LiveId" clId="{FD30FA29-A3C3-4DDE-A8CF-DA98DF169BBC}" dt="2020-06-04T01:03:09.669" v="360"/>
          <ac:inkMkLst>
            <pc:docMk/>
            <pc:sldMk cId="2563275508" sldId="271"/>
            <ac:inkMk id="125" creationId="{DC7120BF-24E8-441A-8B61-5B0AA65B5C70}"/>
          </ac:inkMkLst>
        </pc:inkChg>
        <pc:inkChg chg="add mod">
          <ac:chgData name="Alonso Raúl Melgarejo Galván" userId="34f8e7f98b12fabf" providerId="LiveId" clId="{FD30FA29-A3C3-4DDE-A8CF-DA98DF169BBC}" dt="2020-06-04T01:03:09.669" v="360"/>
          <ac:inkMkLst>
            <pc:docMk/>
            <pc:sldMk cId="2563275508" sldId="271"/>
            <ac:inkMk id="126" creationId="{48EB6F7A-9FCE-4E8B-A763-41A1B3DC7656}"/>
          </ac:inkMkLst>
        </pc:inkChg>
        <pc:inkChg chg="add mod">
          <ac:chgData name="Alonso Raúl Melgarejo Galván" userId="34f8e7f98b12fabf" providerId="LiveId" clId="{FD30FA29-A3C3-4DDE-A8CF-DA98DF169BBC}" dt="2020-06-04T01:03:09.669" v="360"/>
          <ac:inkMkLst>
            <pc:docMk/>
            <pc:sldMk cId="2563275508" sldId="271"/>
            <ac:inkMk id="127" creationId="{2C758E88-178E-4051-A33D-DFD85E6504AF}"/>
          </ac:inkMkLst>
        </pc:inkChg>
        <pc:inkChg chg="add mod">
          <ac:chgData name="Alonso Raúl Melgarejo Galván" userId="34f8e7f98b12fabf" providerId="LiveId" clId="{FD30FA29-A3C3-4DDE-A8CF-DA98DF169BBC}" dt="2020-06-04T01:03:09.669" v="360"/>
          <ac:inkMkLst>
            <pc:docMk/>
            <pc:sldMk cId="2563275508" sldId="271"/>
            <ac:inkMk id="128" creationId="{14A6637A-AD00-4ACA-849A-F93A906232D0}"/>
          </ac:inkMkLst>
        </pc:inkChg>
        <pc:inkChg chg="add mod">
          <ac:chgData name="Alonso Raúl Melgarejo Galván" userId="34f8e7f98b12fabf" providerId="LiveId" clId="{FD30FA29-A3C3-4DDE-A8CF-DA98DF169BBC}" dt="2020-06-04T01:03:09.669" v="360"/>
          <ac:inkMkLst>
            <pc:docMk/>
            <pc:sldMk cId="2563275508" sldId="271"/>
            <ac:inkMk id="129" creationId="{6B836A79-C97B-45BC-B676-A8D2913BFCAA}"/>
          </ac:inkMkLst>
        </pc:inkChg>
        <pc:inkChg chg="add del mod">
          <ac:chgData name="Alonso Raúl Melgarejo Galván" userId="34f8e7f98b12fabf" providerId="LiveId" clId="{FD30FA29-A3C3-4DDE-A8CF-DA98DF169BBC}" dt="2020-06-04T00:59:49.125" v="249"/>
          <ac:inkMkLst>
            <pc:docMk/>
            <pc:sldMk cId="2563275508" sldId="271"/>
            <ac:inkMk id="130" creationId="{850B956E-5178-4388-BFE2-FA4231DBF23C}"/>
          </ac:inkMkLst>
        </pc:inkChg>
        <pc:inkChg chg="add mod">
          <ac:chgData name="Alonso Raúl Melgarejo Galván" userId="34f8e7f98b12fabf" providerId="LiveId" clId="{FD30FA29-A3C3-4DDE-A8CF-DA98DF169BBC}" dt="2020-06-04T01:03:09.669" v="360"/>
          <ac:inkMkLst>
            <pc:docMk/>
            <pc:sldMk cId="2563275508" sldId="271"/>
            <ac:inkMk id="132" creationId="{74D071F4-BCF2-47A0-BE2F-2FA940BDD1E0}"/>
          </ac:inkMkLst>
        </pc:inkChg>
        <pc:inkChg chg="add mod">
          <ac:chgData name="Alonso Raúl Melgarejo Galván" userId="34f8e7f98b12fabf" providerId="LiveId" clId="{FD30FA29-A3C3-4DDE-A8CF-DA98DF169BBC}" dt="2020-06-04T01:03:09.669" v="360"/>
          <ac:inkMkLst>
            <pc:docMk/>
            <pc:sldMk cId="2563275508" sldId="271"/>
            <ac:inkMk id="133" creationId="{1D03FB64-D12E-4E65-829A-37CD4125E358}"/>
          </ac:inkMkLst>
        </pc:inkChg>
        <pc:inkChg chg="add del mod">
          <ac:chgData name="Alonso Raúl Melgarejo Galván" userId="34f8e7f98b12fabf" providerId="LiveId" clId="{FD30FA29-A3C3-4DDE-A8CF-DA98DF169BBC}" dt="2020-06-04T00:59:51.464" v="258"/>
          <ac:inkMkLst>
            <pc:docMk/>
            <pc:sldMk cId="2563275508" sldId="271"/>
            <ac:inkMk id="135" creationId="{31CB86AD-C5D7-4DF7-9D55-ED177152AD81}"/>
          </ac:inkMkLst>
        </pc:inkChg>
        <pc:inkChg chg="add del mod">
          <ac:chgData name="Alonso Raúl Melgarejo Galván" userId="34f8e7f98b12fabf" providerId="LiveId" clId="{FD30FA29-A3C3-4DDE-A8CF-DA98DF169BBC}" dt="2020-06-04T00:59:50.312" v="255"/>
          <ac:inkMkLst>
            <pc:docMk/>
            <pc:sldMk cId="2563275508" sldId="271"/>
            <ac:inkMk id="136" creationId="{8E98CA5D-23F6-4AD5-A7E7-33C47AF2415D}"/>
          </ac:inkMkLst>
        </pc:inkChg>
        <pc:inkChg chg="add del mod">
          <ac:chgData name="Alonso Raúl Melgarejo Galván" userId="34f8e7f98b12fabf" providerId="LiveId" clId="{FD30FA29-A3C3-4DDE-A8CF-DA98DF169BBC}" dt="2020-06-04T00:59:46.202" v="231"/>
          <ac:inkMkLst>
            <pc:docMk/>
            <pc:sldMk cId="2563275508" sldId="271"/>
            <ac:inkMk id="137" creationId="{528BBE1B-ABE9-4665-9752-B913F9B4E657}"/>
          </ac:inkMkLst>
        </pc:inkChg>
        <pc:inkChg chg="add del mod">
          <ac:chgData name="Alonso Raúl Melgarejo Galván" userId="34f8e7f98b12fabf" providerId="LiveId" clId="{FD30FA29-A3C3-4DDE-A8CF-DA98DF169BBC}" dt="2020-06-04T00:59:50.318" v="256"/>
          <ac:inkMkLst>
            <pc:docMk/>
            <pc:sldMk cId="2563275508" sldId="271"/>
            <ac:inkMk id="139" creationId="{0FC89EB5-469C-4292-86CC-1CB668556755}"/>
          </ac:inkMkLst>
        </pc:inkChg>
        <pc:inkChg chg="add del mod">
          <ac:chgData name="Alonso Raúl Melgarejo Galván" userId="34f8e7f98b12fabf" providerId="LiveId" clId="{FD30FA29-A3C3-4DDE-A8CF-DA98DF169BBC}" dt="2020-06-04T00:59:48.125" v="244"/>
          <ac:inkMkLst>
            <pc:docMk/>
            <pc:sldMk cId="2563275508" sldId="271"/>
            <ac:inkMk id="141" creationId="{558BC6C3-319F-4EDA-97DF-2A9B395C6A18}"/>
          </ac:inkMkLst>
        </pc:inkChg>
        <pc:inkChg chg="add mod">
          <ac:chgData name="Alonso Raúl Melgarejo Galván" userId="34f8e7f98b12fabf" providerId="LiveId" clId="{FD30FA29-A3C3-4DDE-A8CF-DA98DF169BBC}" dt="2020-06-04T00:59:56.531" v="264"/>
          <ac:inkMkLst>
            <pc:docMk/>
            <pc:sldMk cId="2563275508" sldId="271"/>
            <ac:inkMk id="142" creationId="{9367912E-8FBA-4B1C-B8A0-918ADBFFF17F}"/>
          </ac:inkMkLst>
        </pc:inkChg>
        <pc:inkChg chg="add del mod">
          <ac:chgData name="Alonso Raúl Melgarejo Galván" userId="34f8e7f98b12fabf" providerId="LiveId" clId="{FD30FA29-A3C3-4DDE-A8CF-DA98DF169BBC}" dt="2020-06-04T00:59:47.848" v="240"/>
          <ac:inkMkLst>
            <pc:docMk/>
            <pc:sldMk cId="2563275508" sldId="271"/>
            <ac:inkMk id="143" creationId="{2A00C4E5-CE0D-4A01-BE70-10D9B7A65893}"/>
          </ac:inkMkLst>
        </pc:inkChg>
        <pc:inkChg chg="add del mod">
          <ac:chgData name="Alonso Raúl Melgarejo Galván" userId="34f8e7f98b12fabf" providerId="LiveId" clId="{FD30FA29-A3C3-4DDE-A8CF-DA98DF169BBC}" dt="2020-06-04T00:59:47.839" v="239"/>
          <ac:inkMkLst>
            <pc:docMk/>
            <pc:sldMk cId="2563275508" sldId="271"/>
            <ac:inkMk id="144" creationId="{2B5BE8B4-A260-40ED-A474-070201EB9E6C}"/>
          </ac:inkMkLst>
        </pc:inkChg>
        <pc:inkChg chg="add mod">
          <ac:chgData name="Alonso Raúl Melgarejo Galván" userId="34f8e7f98b12fabf" providerId="LiveId" clId="{FD30FA29-A3C3-4DDE-A8CF-DA98DF169BBC}" dt="2020-06-04T01:03:09.669" v="360"/>
          <ac:inkMkLst>
            <pc:docMk/>
            <pc:sldMk cId="2563275508" sldId="271"/>
            <ac:inkMk id="146" creationId="{CCE6BE98-083C-42BD-9C9B-502DAD69BD05}"/>
          </ac:inkMkLst>
        </pc:inkChg>
        <pc:inkChg chg="add mod">
          <ac:chgData name="Alonso Raúl Melgarejo Galván" userId="34f8e7f98b12fabf" providerId="LiveId" clId="{FD30FA29-A3C3-4DDE-A8CF-DA98DF169BBC}" dt="2020-06-04T01:03:09.669" v="360"/>
          <ac:inkMkLst>
            <pc:docMk/>
            <pc:sldMk cId="2563275508" sldId="271"/>
            <ac:inkMk id="147" creationId="{A3EA3A9C-6B88-4AB6-A6D6-B94FF2D8FC66}"/>
          </ac:inkMkLst>
        </pc:inkChg>
        <pc:inkChg chg="add mod">
          <ac:chgData name="Alonso Raúl Melgarejo Galván" userId="34f8e7f98b12fabf" providerId="LiveId" clId="{FD30FA29-A3C3-4DDE-A8CF-DA98DF169BBC}" dt="2020-06-04T01:03:09.669" v="360"/>
          <ac:inkMkLst>
            <pc:docMk/>
            <pc:sldMk cId="2563275508" sldId="271"/>
            <ac:inkMk id="148" creationId="{BD6A2A29-177A-4720-A234-5669A48EFF1C}"/>
          </ac:inkMkLst>
        </pc:inkChg>
        <pc:inkChg chg="add mod">
          <ac:chgData name="Alonso Raúl Melgarejo Galván" userId="34f8e7f98b12fabf" providerId="LiveId" clId="{FD30FA29-A3C3-4DDE-A8CF-DA98DF169BBC}" dt="2020-06-04T01:03:09.669" v="360"/>
          <ac:inkMkLst>
            <pc:docMk/>
            <pc:sldMk cId="2563275508" sldId="271"/>
            <ac:inkMk id="149" creationId="{23C2D930-E73B-4FE0-9A92-8C70E6D6900C}"/>
          </ac:inkMkLst>
        </pc:inkChg>
        <pc:inkChg chg="add mod">
          <ac:chgData name="Alonso Raúl Melgarejo Galván" userId="34f8e7f98b12fabf" providerId="LiveId" clId="{FD30FA29-A3C3-4DDE-A8CF-DA98DF169BBC}" dt="2020-06-04T01:03:09.669" v="360"/>
          <ac:inkMkLst>
            <pc:docMk/>
            <pc:sldMk cId="2563275508" sldId="271"/>
            <ac:inkMk id="150" creationId="{74000D63-0EB1-4E0F-8299-C2A131BF6177}"/>
          </ac:inkMkLst>
        </pc:inkChg>
        <pc:inkChg chg="add del mod">
          <ac:chgData name="Alonso Raúl Melgarejo Galván" userId="34f8e7f98b12fabf" providerId="LiveId" clId="{FD30FA29-A3C3-4DDE-A8CF-DA98DF169BBC}" dt="2020-06-04T00:59:48.121" v="242"/>
          <ac:inkMkLst>
            <pc:docMk/>
            <pc:sldMk cId="2563275508" sldId="271"/>
            <ac:inkMk id="151" creationId="{A3AFA4A9-8538-438E-BF2B-8E8E500F32E6}"/>
          </ac:inkMkLst>
        </pc:inkChg>
        <pc:inkChg chg="add del mod">
          <ac:chgData name="Alonso Raúl Melgarejo Galván" userId="34f8e7f98b12fabf" providerId="LiveId" clId="{FD30FA29-A3C3-4DDE-A8CF-DA98DF169BBC}" dt="2020-06-04T00:59:46.200" v="230"/>
          <ac:inkMkLst>
            <pc:docMk/>
            <pc:sldMk cId="2563275508" sldId="271"/>
            <ac:inkMk id="153" creationId="{8818EA71-8D3F-42FE-BB05-926A0CC64835}"/>
          </ac:inkMkLst>
        </pc:inkChg>
        <pc:inkChg chg="add mod">
          <ac:chgData name="Alonso Raúl Melgarejo Galván" userId="34f8e7f98b12fabf" providerId="LiveId" clId="{FD30FA29-A3C3-4DDE-A8CF-DA98DF169BBC}" dt="2020-06-04T00:54:44.210" v="191"/>
          <ac:inkMkLst>
            <pc:docMk/>
            <pc:sldMk cId="2563275508" sldId="271"/>
            <ac:inkMk id="155" creationId="{E010CB61-0A23-4600-AF1C-D58BA1162698}"/>
          </ac:inkMkLst>
        </pc:inkChg>
        <pc:inkChg chg="add mod">
          <ac:chgData name="Alonso Raúl Melgarejo Galván" userId="34f8e7f98b12fabf" providerId="LiveId" clId="{FD30FA29-A3C3-4DDE-A8CF-DA98DF169BBC}" dt="2020-06-04T01:03:09.669" v="360"/>
          <ac:inkMkLst>
            <pc:docMk/>
            <pc:sldMk cId="2563275508" sldId="271"/>
            <ac:inkMk id="157" creationId="{C1793362-8F15-49E8-9D33-64F84EF1DBB4}"/>
          </ac:inkMkLst>
        </pc:inkChg>
        <pc:inkChg chg="add mod">
          <ac:chgData name="Alonso Raúl Melgarejo Galván" userId="34f8e7f98b12fabf" providerId="LiveId" clId="{FD30FA29-A3C3-4DDE-A8CF-DA98DF169BBC}" dt="2020-06-04T01:03:09.669" v="360"/>
          <ac:inkMkLst>
            <pc:docMk/>
            <pc:sldMk cId="2563275508" sldId="271"/>
            <ac:inkMk id="158" creationId="{56C76927-F29D-4474-8653-8D0C4E22E239}"/>
          </ac:inkMkLst>
        </pc:inkChg>
        <pc:inkChg chg="add del mod">
          <ac:chgData name="Alonso Raúl Melgarejo Galván" userId="34f8e7f98b12fabf" providerId="LiveId" clId="{FD30FA29-A3C3-4DDE-A8CF-DA98DF169BBC}" dt="2020-06-04T00:59:48.123" v="243"/>
          <ac:inkMkLst>
            <pc:docMk/>
            <pc:sldMk cId="2563275508" sldId="271"/>
            <ac:inkMk id="160" creationId="{1BCEE33B-A3A7-4F47-BFD6-5F0A3BAA9973}"/>
          </ac:inkMkLst>
        </pc:inkChg>
        <pc:inkChg chg="add mod">
          <ac:chgData name="Alonso Raúl Melgarejo Galván" userId="34f8e7f98b12fabf" providerId="LiveId" clId="{FD30FA29-A3C3-4DDE-A8CF-DA98DF169BBC}" dt="2020-06-04T01:03:09.669" v="360"/>
          <ac:inkMkLst>
            <pc:docMk/>
            <pc:sldMk cId="2563275508" sldId="271"/>
            <ac:inkMk id="161" creationId="{9C3F223F-A1CF-47E8-A942-1061871E04F2}"/>
          </ac:inkMkLst>
        </pc:inkChg>
        <pc:inkChg chg="add mod">
          <ac:chgData name="Alonso Raúl Melgarejo Galván" userId="34f8e7f98b12fabf" providerId="LiveId" clId="{FD30FA29-A3C3-4DDE-A8CF-DA98DF169BBC}" dt="2020-06-04T01:03:09.669" v="360"/>
          <ac:inkMkLst>
            <pc:docMk/>
            <pc:sldMk cId="2563275508" sldId="271"/>
            <ac:inkMk id="162" creationId="{CC336079-56A7-498A-B1C5-3170B43903AC}"/>
          </ac:inkMkLst>
        </pc:inkChg>
        <pc:inkChg chg="add mod">
          <ac:chgData name="Alonso Raúl Melgarejo Galván" userId="34f8e7f98b12fabf" providerId="LiveId" clId="{FD30FA29-A3C3-4DDE-A8CF-DA98DF169BBC}" dt="2020-06-04T00:55:17.262" v="200"/>
          <ac:inkMkLst>
            <pc:docMk/>
            <pc:sldMk cId="2563275508" sldId="271"/>
            <ac:inkMk id="164" creationId="{DC034B45-8ED4-497E-A04C-0C3C27180FBA}"/>
          </ac:inkMkLst>
        </pc:inkChg>
        <pc:inkChg chg="add mod">
          <ac:chgData name="Alonso Raúl Melgarejo Galván" userId="34f8e7f98b12fabf" providerId="LiveId" clId="{FD30FA29-A3C3-4DDE-A8CF-DA98DF169BBC}" dt="2020-06-04T01:02:02.373" v="339"/>
          <ac:inkMkLst>
            <pc:docMk/>
            <pc:sldMk cId="2563275508" sldId="271"/>
            <ac:inkMk id="166" creationId="{71629C6A-D1B4-4F60-B282-89FA45F5862E}"/>
          </ac:inkMkLst>
        </pc:inkChg>
        <pc:inkChg chg="add del mod">
          <ac:chgData name="Alonso Raúl Melgarejo Galván" userId="34f8e7f98b12fabf" providerId="LiveId" clId="{FD30FA29-A3C3-4DDE-A8CF-DA98DF169BBC}" dt="2020-06-04T01:01:52.690" v="332"/>
          <ac:inkMkLst>
            <pc:docMk/>
            <pc:sldMk cId="2563275508" sldId="271"/>
            <ac:inkMk id="167" creationId="{90411996-18CD-49B2-A5EA-0C500EF4696C}"/>
          </ac:inkMkLst>
        </pc:inkChg>
        <pc:inkChg chg="add mod">
          <ac:chgData name="Alonso Raúl Melgarejo Galván" userId="34f8e7f98b12fabf" providerId="LiveId" clId="{FD30FA29-A3C3-4DDE-A8CF-DA98DF169BBC}" dt="2020-06-04T01:03:09.669" v="360"/>
          <ac:inkMkLst>
            <pc:docMk/>
            <pc:sldMk cId="2563275508" sldId="271"/>
            <ac:inkMk id="169" creationId="{956F6B37-F9A9-4A25-9FE5-38F4185259D6}"/>
          </ac:inkMkLst>
        </pc:inkChg>
        <pc:inkChg chg="add mod">
          <ac:chgData name="Alonso Raúl Melgarejo Galván" userId="34f8e7f98b12fabf" providerId="LiveId" clId="{FD30FA29-A3C3-4DDE-A8CF-DA98DF169BBC}" dt="2020-06-04T01:03:09.669" v="360"/>
          <ac:inkMkLst>
            <pc:docMk/>
            <pc:sldMk cId="2563275508" sldId="271"/>
            <ac:inkMk id="170" creationId="{485D82E0-00A8-4C46-B16D-F7015E69CBA4}"/>
          </ac:inkMkLst>
        </pc:inkChg>
        <pc:inkChg chg="add mod">
          <ac:chgData name="Alonso Raúl Melgarejo Galván" userId="34f8e7f98b12fabf" providerId="LiveId" clId="{FD30FA29-A3C3-4DDE-A8CF-DA98DF169BBC}" dt="2020-06-04T01:03:09.669" v="360"/>
          <ac:inkMkLst>
            <pc:docMk/>
            <pc:sldMk cId="2563275508" sldId="271"/>
            <ac:inkMk id="171" creationId="{67F191FB-1057-4E5C-A0DD-492B0682505E}"/>
          </ac:inkMkLst>
        </pc:inkChg>
        <pc:inkChg chg="add mod">
          <ac:chgData name="Alonso Raúl Melgarejo Galván" userId="34f8e7f98b12fabf" providerId="LiveId" clId="{FD30FA29-A3C3-4DDE-A8CF-DA98DF169BBC}" dt="2020-06-04T01:03:09.669" v="360"/>
          <ac:inkMkLst>
            <pc:docMk/>
            <pc:sldMk cId="2563275508" sldId="271"/>
            <ac:inkMk id="172" creationId="{06D56EC4-3CE7-4005-A614-C5FB05BA7945}"/>
          </ac:inkMkLst>
        </pc:inkChg>
        <pc:inkChg chg="add mod">
          <ac:chgData name="Alonso Raúl Melgarejo Galván" userId="34f8e7f98b12fabf" providerId="LiveId" clId="{FD30FA29-A3C3-4DDE-A8CF-DA98DF169BBC}" dt="2020-06-04T01:03:09.669" v="360"/>
          <ac:inkMkLst>
            <pc:docMk/>
            <pc:sldMk cId="2563275508" sldId="271"/>
            <ac:inkMk id="173" creationId="{21C84F36-E5F2-45FA-A526-542381E77AC2}"/>
          </ac:inkMkLst>
        </pc:inkChg>
        <pc:inkChg chg="add mod">
          <ac:chgData name="Alonso Raúl Melgarejo Galván" userId="34f8e7f98b12fabf" providerId="LiveId" clId="{FD30FA29-A3C3-4DDE-A8CF-DA98DF169BBC}" dt="2020-06-04T01:03:09.669" v="360"/>
          <ac:inkMkLst>
            <pc:docMk/>
            <pc:sldMk cId="2563275508" sldId="271"/>
            <ac:inkMk id="174" creationId="{4C2917F5-CD0D-490A-97B0-26B0179C3097}"/>
          </ac:inkMkLst>
        </pc:inkChg>
        <pc:inkChg chg="add mod">
          <ac:chgData name="Alonso Raúl Melgarejo Galván" userId="34f8e7f98b12fabf" providerId="LiveId" clId="{FD30FA29-A3C3-4DDE-A8CF-DA98DF169BBC}" dt="2020-06-04T01:03:09.669" v="360"/>
          <ac:inkMkLst>
            <pc:docMk/>
            <pc:sldMk cId="2563275508" sldId="271"/>
            <ac:inkMk id="175" creationId="{55D7906E-0203-4B57-851A-27A3460806E8}"/>
          </ac:inkMkLst>
        </pc:inkChg>
        <pc:inkChg chg="add mod">
          <ac:chgData name="Alonso Raúl Melgarejo Galván" userId="34f8e7f98b12fabf" providerId="LiveId" clId="{FD30FA29-A3C3-4DDE-A8CF-DA98DF169BBC}" dt="2020-06-04T01:03:09.669" v="360"/>
          <ac:inkMkLst>
            <pc:docMk/>
            <pc:sldMk cId="2563275508" sldId="271"/>
            <ac:inkMk id="176" creationId="{C2E766C0-83AD-4273-8B6B-8DC38D57259C}"/>
          </ac:inkMkLst>
        </pc:inkChg>
        <pc:inkChg chg="add mod">
          <ac:chgData name="Alonso Raúl Melgarejo Galván" userId="34f8e7f98b12fabf" providerId="LiveId" clId="{FD30FA29-A3C3-4DDE-A8CF-DA98DF169BBC}" dt="2020-06-04T01:03:09.669" v="360"/>
          <ac:inkMkLst>
            <pc:docMk/>
            <pc:sldMk cId="2563275508" sldId="271"/>
            <ac:inkMk id="178" creationId="{D370C1CE-FF0F-4E19-B3A9-57784D1B8D0B}"/>
          </ac:inkMkLst>
        </pc:inkChg>
        <pc:inkChg chg="add del mod">
          <ac:chgData name="Alonso Raúl Melgarejo Galván" userId="34f8e7f98b12fabf" providerId="LiveId" clId="{FD30FA29-A3C3-4DDE-A8CF-DA98DF169BBC}" dt="2020-06-04T01:01:52.067" v="318"/>
          <ac:inkMkLst>
            <pc:docMk/>
            <pc:sldMk cId="2563275508" sldId="271"/>
            <ac:inkMk id="179" creationId="{08EFD08F-7688-41DC-9D68-76D472BE2D46}"/>
          </ac:inkMkLst>
        </pc:inkChg>
        <pc:inkChg chg="add mod">
          <ac:chgData name="Alonso Raúl Melgarejo Galván" userId="34f8e7f98b12fabf" providerId="LiveId" clId="{FD30FA29-A3C3-4DDE-A8CF-DA98DF169BBC}" dt="2020-06-04T01:03:09.669" v="360"/>
          <ac:inkMkLst>
            <pc:docMk/>
            <pc:sldMk cId="2563275508" sldId="271"/>
            <ac:inkMk id="181" creationId="{B5ED6718-C62C-4E03-8079-E4137ED37650}"/>
          </ac:inkMkLst>
        </pc:inkChg>
        <pc:inkChg chg="add mod">
          <ac:chgData name="Alonso Raúl Melgarejo Galván" userId="34f8e7f98b12fabf" providerId="LiveId" clId="{FD30FA29-A3C3-4DDE-A8CF-DA98DF169BBC}" dt="2020-06-04T01:03:09.669" v="360"/>
          <ac:inkMkLst>
            <pc:docMk/>
            <pc:sldMk cId="2563275508" sldId="271"/>
            <ac:inkMk id="182" creationId="{808DC99F-1185-4201-94A2-699858972C80}"/>
          </ac:inkMkLst>
        </pc:inkChg>
        <pc:inkChg chg="add mod">
          <ac:chgData name="Alonso Raúl Melgarejo Galván" userId="34f8e7f98b12fabf" providerId="LiveId" clId="{FD30FA29-A3C3-4DDE-A8CF-DA98DF169BBC}" dt="2020-06-04T01:03:09.669" v="360"/>
          <ac:inkMkLst>
            <pc:docMk/>
            <pc:sldMk cId="2563275508" sldId="271"/>
            <ac:inkMk id="183" creationId="{DA14F98A-5382-490A-A874-897961953E9C}"/>
          </ac:inkMkLst>
        </pc:inkChg>
        <pc:inkChg chg="add mod">
          <ac:chgData name="Alonso Raúl Melgarejo Galván" userId="34f8e7f98b12fabf" providerId="LiveId" clId="{FD30FA29-A3C3-4DDE-A8CF-DA98DF169BBC}" dt="2020-06-04T01:03:09.669" v="360"/>
          <ac:inkMkLst>
            <pc:docMk/>
            <pc:sldMk cId="2563275508" sldId="271"/>
            <ac:inkMk id="184" creationId="{1D919FEF-C103-43EF-B879-0F6314F4E43D}"/>
          </ac:inkMkLst>
        </pc:inkChg>
        <pc:inkChg chg="add mod">
          <ac:chgData name="Alonso Raúl Melgarejo Galván" userId="34f8e7f98b12fabf" providerId="LiveId" clId="{FD30FA29-A3C3-4DDE-A8CF-DA98DF169BBC}" dt="2020-06-04T00:59:32.806" v="222"/>
          <ac:inkMkLst>
            <pc:docMk/>
            <pc:sldMk cId="2563275508" sldId="271"/>
            <ac:inkMk id="186" creationId="{7B6C26D3-FD44-407B-9150-1DBF896BB1EC}"/>
          </ac:inkMkLst>
        </pc:inkChg>
        <pc:inkChg chg="add del mod">
          <ac:chgData name="Alonso Raúl Melgarejo Galván" userId="34f8e7f98b12fabf" providerId="LiveId" clId="{FD30FA29-A3C3-4DDE-A8CF-DA98DF169BBC}" dt="2020-06-04T01:01:52.109" v="320"/>
          <ac:inkMkLst>
            <pc:docMk/>
            <pc:sldMk cId="2563275508" sldId="271"/>
            <ac:inkMk id="188" creationId="{E89E1A3B-F697-4EBA-B6E3-4937D1180AD0}"/>
          </ac:inkMkLst>
        </pc:inkChg>
        <pc:inkChg chg="add mod">
          <ac:chgData name="Alonso Raúl Melgarejo Galván" userId="34f8e7f98b12fabf" providerId="LiveId" clId="{FD30FA29-A3C3-4DDE-A8CF-DA98DF169BBC}" dt="2020-06-04T01:03:09.669" v="360"/>
          <ac:inkMkLst>
            <pc:docMk/>
            <pc:sldMk cId="2563275508" sldId="271"/>
            <ac:inkMk id="189" creationId="{499130A7-2A31-485E-AF6A-06D5B7D99271}"/>
          </ac:inkMkLst>
        </pc:inkChg>
        <pc:inkChg chg="add mod">
          <ac:chgData name="Alonso Raúl Melgarejo Galván" userId="34f8e7f98b12fabf" providerId="LiveId" clId="{FD30FA29-A3C3-4DDE-A8CF-DA98DF169BBC}" dt="2020-06-04T01:03:09.669" v="360"/>
          <ac:inkMkLst>
            <pc:docMk/>
            <pc:sldMk cId="2563275508" sldId="271"/>
            <ac:inkMk id="191" creationId="{7720B71C-CE83-40BD-A3D6-A28D42003886}"/>
          </ac:inkMkLst>
        </pc:inkChg>
        <pc:inkChg chg="add mod">
          <ac:chgData name="Alonso Raúl Melgarejo Galván" userId="34f8e7f98b12fabf" providerId="LiveId" clId="{FD30FA29-A3C3-4DDE-A8CF-DA98DF169BBC}" dt="2020-06-04T01:03:09.669" v="360"/>
          <ac:inkMkLst>
            <pc:docMk/>
            <pc:sldMk cId="2563275508" sldId="271"/>
            <ac:inkMk id="193" creationId="{ECD12F78-2ADE-42E1-B18B-8B6A09C00272}"/>
          </ac:inkMkLst>
        </pc:inkChg>
        <pc:inkChg chg="add mod">
          <ac:chgData name="Alonso Raúl Melgarejo Galván" userId="34f8e7f98b12fabf" providerId="LiveId" clId="{FD30FA29-A3C3-4DDE-A8CF-DA98DF169BBC}" dt="2020-06-04T01:03:09.669" v="360"/>
          <ac:inkMkLst>
            <pc:docMk/>
            <pc:sldMk cId="2563275508" sldId="271"/>
            <ac:inkMk id="194" creationId="{1CFBF925-76A8-4F83-AB9E-41FC5EDE9C27}"/>
          </ac:inkMkLst>
        </pc:inkChg>
        <pc:inkChg chg="add mod">
          <ac:chgData name="Alonso Raúl Melgarejo Galván" userId="34f8e7f98b12fabf" providerId="LiveId" clId="{FD30FA29-A3C3-4DDE-A8CF-DA98DF169BBC}" dt="2020-06-04T01:03:09.669" v="360"/>
          <ac:inkMkLst>
            <pc:docMk/>
            <pc:sldMk cId="2563275508" sldId="271"/>
            <ac:inkMk id="196" creationId="{579BC29E-AA80-4B17-B968-A6C2F33E6F70}"/>
          </ac:inkMkLst>
        </pc:inkChg>
        <pc:inkChg chg="add mod">
          <ac:chgData name="Alonso Raúl Melgarejo Galván" userId="34f8e7f98b12fabf" providerId="LiveId" clId="{FD30FA29-A3C3-4DDE-A8CF-DA98DF169BBC}" dt="2020-06-04T01:03:09.669" v="360"/>
          <ac:inkMkLst>
            <pc:docMk/>
            <pc:sldMk cId="2563275508" sldId="271"/>
            <ac:inkMk id="197" creationId="{3FD87762-FA64-4451-9BB4-E03CA053C466}"/>
          </ac:inkMkLst>
        </pc:inkChg>
        <pc:inkChg chg="add mod">
          <ac:chgData name="Alonso Raúl Melgarejo Galván" userId="34f8e7f98b12fabf" providerId="LiveId" clId="{FD30FA29-A3C3-4DDE-A8CF-DA98DF169BBC}" dt="2020-06-04T01:03:09.669" v="360"/>
          <ac:inkMkLst>
            <pc:docMk/>
            <pc:sldMk cId="2563275508" sldId="271"/>
            <ac:inkMk id="198" creationId="{BD20F99E-9FCE-4CEA-93A6-10991E3B54EE}"/>
          </ac:inkMkLst>
        </pc:inkChg>
        <pc:inkChg chg="add mod">
          <ac:chgData name="Alonso Raúl Melgarejo Galván" userId="34f8e7f98b12fabf" providerId="LiveId" clId="{FD30FA29-A3C3-4DDE-A8CF-DA98DF169BBC}" dt="2020-06-04T01:03:09.669" v="360"/>
          <ac:inkMkLst>
            <pc:docMk/>
            <pc:sldMk cId="2563275508" sldId="271"/>
            <ac:inkMk id="199" creationId="{C7CEEDCA-2CE8-4923-9FBA-ACC4DE8710F0}"/>
          </ac:inkMkLst>
        </pc:inkChg>
        <pc:inkChg chg="add mod">
          <ac:chgData name="Alonso Raúl Melgarejo Galván" userId="34f8e7f98b12fabf" providerId="LiveId" clId="{FD30FA29-A3C3-4DDE-A8CF-DA98DF169BBC}" dt="2020-06-04T01:03:09.669" v="360"/>
          <ac:inkMkLst>
            <pc:docMk/>
            <pc:sldMk cId="2563275508" sldId="271"/>
            <ac:inkMk id="200" creationId="{6E4B264C-928B-4380-B97E-19F834F2F685}"/>
          </ac:inkMkLst>
        </pc:inkChg>
        <pc:inkChg chg="add mod">
          <ac:chgData name="Alonso Raúl Melgarejo Galván" userId="34f8e7f98b12fabf" providerId="LiveId" clId="{FD30FA29-A3C3-4DDE-A8CF-DA98DF169BBC}" dt="2020-06-04T01:03:09.669" v="360"/>
          <ac:inkMkLst>
            <pc:docMk/>
            <pc:sldMk cId="2563275508" sldId="271"/>
            <ac:inkMk id="202" creationId="{B70277E3-B5BB-4466-922C-2A99D528080F}"/>
          </ac:inkMkLst>
        </pc:inkChg>
        <pc:inkChg chg="add mod">
          <ac:chgData name="Alonso Raúl Melgarejo Galván" userId="34f8e7f98b12fabf" providerId="LiveId" clId="{FD30FA29-A3C3-4DDE-A8CF-DA98DF169BBC}" dt="2020-06-04T01:03:09.669" v="360"/>
          <ac:inkMkLst>
            <pc:docMk/>
            <pc:sldMk cId="2563275508" sldId="271"/>
            <ac:inkMk id="203" creationId="{A57F8380-94B2-41A0-A632-BC38395108F6}"/>
          </ac:inkMkLst>
        </pc:inkChg>
        <pc:inkChg chg="add del mod">
          <ac:chgData name="Alonso Raúl Melgarejo Galván" userId="34f8e7f98b12fabf" providerId="LiveId" clId="{FD30FA29-A3C3-4DDE-A8CF-DA98DF169BBC}" dt="2020-06-04T01:01:52.649" v="323"/>
          <ac:inkMkLst>
            <pc:docMk/>
            <pc:sldMk cId="2563275508" sldId="271"/>
            <ac:inkMk id="204" creationId="{5B1577C3-7D00-4B4C-97A9-5C588D7A683B}"/>
          </ac:inkMkLst>
        </pc:inkChg>
        <pc:inkChg chg="add del mod">
          <ac:chgData name="Alonso Raúl Melgarejo Galván" userId="34f8e7f98b12fabf" providerId="LiveId" clId="{FD30FA29-A3C3-4DDE-A8CF-DA98DF169BBC}" dt="2020-06-04T01:01:52.646" v="322"/>
          <ac:inkMkLst>
            <pc:docMk/>
            <pc:sldMk cId="2563275508" sldId="271"/>
            <ac:inkMk id="205" creationId="{513D0017-48E9-4DBC-9187-34227A53DB82}"/>
          </ac:inkMkLst>
        </pc:inkChg>
        <pc:inkChg chg="add del mod">
          <ac:chgData name="Alonso Raúl Melgarejo Galván" userId="34f8e7f98b12fabf" providerId="LiveId" clId="{FD30FA29-A3C3-4DDE-A8CF-DA98DF169BBC}" dt="2020-06-04T01:01:52.664" v="328"/>
          <ac:inkMkLst>
            <pc:docMk/>
            <pc:sldMk cId="2563275508" sldId="271"/>
            <ac:inkMk id="206" creationId="{9020683A-1523-4C19-A0C0-FAA3C39704B4}"/>
          </ac:inkMkLst>
        </pc:inkChg>
        <pc:inkChg chg="add mod">
          <ac:chgData name="Alonso Raúl Melgarejo Galván" userId="34f8e7f98b12fabf" providerId="LiveId" clId="{FD30FA29-A3C3-4DDE-A8CF-DA98DF169BBC}" dt="2020-06-04T01:03:09.669" v="360"/>
          <ac:inkMkLst>
            <pc:docMk/>
            <pc:sldMk cId="2563275508" sldId="271"/>
            <ac:inkMk id="208" creationId="{AEF239E3-2F34-4FAC-BF92-389B52680490}"/>
          </ac:inkMkLst>
        </pc:inkChg>
        <pc:inkChg chg="add mod">
          <ac:chgData name="Alonso Raúl Melgarejo Galván" userId="34f8e7f98b12fabf" providerId="LiveId" clId="{FD30FA29-A3C3-4DDE-A8CF-DA98DF169BBC}" dt="2020-06-04T01:03:09.669" v="360"/>
          <ac:inkMkLst>
            <pc:docMk/>
            <pc:sldMk cId="2563275508" sldId="271"/>
            <ac:inkMk id="209" creationId="{4C9619C2-7487-426D-9E6E-2E34CFD7F79B}"/>
          </ac:inkMkLst>
        </pc:inkChg>
        <pc:inkChg chg="add mod">
          <ac:chgData name="Alonso Raúl Melgarejo Galván" userId="34f8e7f98b12fabf" providerId="LiveId" clId="{FD30FA29-A3C3-4DDE-A8CF-DA98DF169BBC}" dt="2020-06-04T01:03:09.669" v="360"/>
          <ac:inkMkLst>
            <pc:docMk/>
            <pc:sldMk cId="2563275508" sldId="271"/>
            <ac:inkMk id="210" creationId="{B81F031D-8B38-414D-B4BD-59675ABF96F8}"/>
          </ac:inkMkLst>
        </pc:inkChg>
        <pc:inkChg chg="add mod">
          <ac:chgData name="Alonso Raúl Melgarejo Galván" userId="34f8e7f98b12fabf" providerId="LiveId" clId="{FD30FA29-A3C3-4DDE-A8CF-DA98DF169BBC}" dt="2020-06-04T01:03:09.669" v="360"/>
          <ac:inkMkLst>
            <pc:docMk/>
            <pc:sldMk cId="2563275508" sldId="271"/>
            <ac:inkMk id="211" creationId="{C9965BB8-1781-4DEC-B4F2-1D4C09C16B4B}"/>
          </ac:inkMkLst>
        </pc:inkChg>
        <pc:inkChg chg="add mod">
          <ac:chgData name="Alonso Raúl Melgarejo Galván" userId="34f8e7f98b12fabf" providerId="LiveId" clId="{FD30FA29-A3C3-4DDE-A8CF-DA98DF169BBC}" dt="2020-06-04T01:03:09.669" v="360"/>
          <ac:inkMkLst>
            <pc:docMk/>
            <pc:sldMk cId="2563275508" sldId="271"/>
            <ac:inkMk id="212" creationId="{0424DDD8-91F7-4D01-A986-C3630E8BD899}"/>
          </ac:inkMkLst>
        </pc:inkChg>
        <pc:inkChg chg="add mod">
          <ac:chgData name="Alonso Raúl Melgarejo Galván" userId="34f8e7f98b12fabf" providerId="LiveId" clId="{FD30FA29-A3C3-4DDE-A8CF-DA98DF169BBC}" dt="2020-06-04T01:03:09.669" v="360"/>
          <ac:inkMkLst>
            <pc:docMk/>
            <pc:sldMk cId="2563275508" sldId="271"/>
            <ac:inkMk id="213" creationId="{D5EA73B0-9573-4AAD-8107-0017DC1431DE}"/>
          </ac:inkMkLst>
        </pc:inkChg>
        <pc:inkChg chg="add mod">
          <ac:chgData name="Alonso Raúl Melgarejo Galván" userId="34f8e7f98b12fabf" providerId="LiveId" clId="{FD30FA29-A3C3-4DDE-A8CF-DA98DF169BBC}" dt="2020-06-04T01:03:09.669" v="360"/>
          <ac:inkMkLst>
            <pc:docMk/>
            <pc:sldMk cId="2563275508" sldId="271"/>
            <ac:inkMk id="215" creationId="{880CF5A3-5BF9-4305-A047-B671A1F9017F}"/>
          </ac:inkMkLst>
        </pc:inkChg>
        <pc:inkChg chg="add mod">
          <ac:chgData name="Alonso Raúl Melgarejo Galván" userId="34f8e7f98b12fabf" providerId="LiveId" clId="{FD30FA29-A3C3-4DDE-A8CF-DA98DF169BBC}" dt="2020-06-04T01:03:09.669" v="360"/>
          <ac:inkMkLst>
            <pc:docMk/>
            <pc:sldMk cId="2563275508" sldId="271"/>
            <ac:inkMk id="216" creationId="{42C296B7-803F-4534-8016-FECCB361688C}"/>
          </ac:inkMkLst>
        </pc:inkChg>
        <pc:inkChg chg="add mod">
          <ac:chgData name="Alonso Raúl Melgarejo Galván" userId="34f8e7f98b12fabf" providerId="LiveId" clId="{FD30FA29-A3C3-4DDE-A8CF-DA98DF169BBC}" dt="2020-06-04T01:03:09.669" v="360"/>
          <ac:inkMkLst>
            <pc:docMk/>
            <pc:sldMk cId="2563275508" sldId="271"/>
            <ac:inkMk id="217" creationId="{460335B8-9EF4-40B2-8EA5-496435BD4BAA}"/>
          </ac:inkMkLst>
        </pc:inkChg>
        <pc:inkChg chg="add mod">
          <ac:chgData name="Alonso Raúl Melgarejo Galván" userId="34f8e7f98b12fabf" providerId="LiveId" clId="{FD30FA29-A3C3-4DDE-A8CF-DA98DF169BBC}" dt="2020-06-04T01:03:09.669" v="360"/>
          <ac:inkMkLst>
            <pc:docMk/>
            <pc:sldMk cId="2563275508" sldId="271"/>
            <ac:inkMk id="219" creationId="{DAF0D6B0-59CC-42A1-8FE0-5D4DAFEA1459}"/>
          </ac:inkMkLst>
        </pc:inkChg>
        <pc:inkChg chg="add del mod">
          <ac:chgData name="Alonso Raúl Melgarejo Galván" userId="34f8e7f98b12fabf" providerId="LiveId" clId="{FD30FA29-A3C3-4DDE-A8CF-DA98DF169BBC}" dt="2020-06-04T01:01:52.661" v="327"/>
          <ac:inkMkLst>
            <pc:docMk/>
            <pc:sldMk cId="2563275508" sldId="271"/>
            <ac:inkMk id="221" creationId="{7DA1ED48-6501-4EE2-8BD3-6C476829F977}"/>
          </ac:inkMkLst>
        </pc:inkChg>
        <pc:inkChg chg="add mod">
          <ac:chgData name="Alonso Raúl Melgarejo Galván" userId="34f8e7f98b12fabf" providerId="LiveId" clId="{FD30FA29-A3C3-4DDE-A8CF-DA98DF169BBC}" dt="2020-06-04T01:03:09.669" v="360"/>
          <ac:inkMkLst>
            <pc:docMk/>
            <pc:sldMk cId="2563275508" sldId="271"/>
            <ac:inkMk id="222" creationId="{5FEDA81C-90EC-4285-9BA1-8E7699801A54}"/>
          </ac:inkMkLst>
        </pc:inkChg>
        <pc:inkChg chg="add mod">
          <ac:chgData name="Alonso Raúl Melgarejo Galván" userId="34f8e7f98b12fabf" providerId="LiveId" clId="{FD30FA29-A3C3-4DDE-A8CF-DA98DF169BBC}" dt="2020-06-04T01:03:09.669" v="360"/>
          <ac:inkMkLst>
            <pc:docMk/>
            <pc:sldMk cId="2563275508" sldId="271"/>
            <ac:inkMk id="223" creationId="{E1711009-F40E-462E-91A2-992C4C2B4C60}"/>
          </ac:inkMkLst>
        </pc:inkChg>
        <pc:inkChg chg="add mod">
          <ac:chgData name="Alonso Raúl Melgarejo Galván" userId="34f8e7f98b12fabf" providerId="LiveId" clId="{FD30FA29-A3C3-4DDE-A8CF-DA98DF169BBC}" dt="2020-06-04T01:03:09.669" v="360"/>
          <ac:inkMkLst>
            <pc:docMk/>
            <pc:sldMk cId="2563275508" sldId="271"/>
            <ac:inkMk id="224" creationId="{4ABA8490-5D79-489A-9446-993EF5B90B2E}"/>
          </ac:inkMkLst>
        </pc:inkChg>
        <pc:inkChg chg="add mod">
          <ac:chgData name="Alonso Raúl Melgarejo Galván" userId="34f8e7f98b12fabf" providerId="LiveId" clId="{FD30FA29-A3C3-4DDE-A8CF-DA98DF169BBC}" dt="2020-06-04T01:03:09.669" v="360"/>
          <ac:inkMkLst>
            <pc:docMk/>
            <pc:sldMk cId="2563275508" sldId="271"/>
            <ac:inkMk id="226" creationId="{D3305576-2D9E-43FC-8F77-04D90797B794}"/>
          </ac:inkMkLst>
        </pc:inkChg>
        <pc:inkChg chg="add mod">
          <ac:chgData name="Alonso Raúl Melgarejo Galván" userId="34f8e7f98b12fabf" providerId="LiveId" clId="{FD30FA29-A3C3-4DDE-A8CF-DA98DF169BBC}" dt="2020-06-04T01:03:09.669" v="360"/>
          <ac:inkMkLst>
            <pc:docMk/>
            <pc:sldMk cId="2563275508" sldId="271"/>
            <ac:inkMk id="227" creationId="{4AA29BC0-308B-46E8-A52B-64BACE8C83A5}"/>
          </ac:inkMkLst>
        </pc:inkChg>
        <pc:inkChg chg="add mod">
          <ac:chgData name="Alonso Raúl Melgarejo Galván" userId="34f8e7f98b12fabf" providerId="LiveId" clId="{FD30FA29-A3C3-4DDE-A8CF-DA98DF169BBC}" dt="2020-06-04T01:03:09.669" v="360"/>
          <ac:inkMkLst>
            <pc:docMk/>
            <pc:sldMk cId="2563275508" sldId="271"/>
            <ac:inkMk id="228" creationId="{8F224B10-C805-436C-8D63-37AB4171290F}"/>
          </ac:inkMkLst>
        </pc:inkChg>
        <pc:inkChg chg="add mod">
          <ac:chgData name="Alonso Raúl Melgarejo Galván" userId="34f8e7f98b12fabf" providerId="LiveId" clId="{FD30FA29-A3C3-4DDE-A8CF-DA98DF169BBC}" dt="2020-06-04T01:03:09.669" v="360"/>
          <ac:inkMkLst>
            <pc:docMk/>
            <pc:sldMk cId="2563275508" sldId="271"/>
            <ac:inkMk id="230" creationId="{4BD4C359-9757-45BD-824B-3D605B2ADAB7}"/>
          </ac:inkMkLst>
        </pc:inkChg>
        <pc:inkChg chg="add mod">
          <ac:chgData name="Alonso Raúl Melgarejo Galván" userId="34f8e7f98b12fabf" providerId="LiveId" clId="{FD30FA29-A3C3-4DDE-A8CF-DA98DF169BBC}" dt="2020-06-04T01:03:09.669" v="360"/>
          <ac:inkMkLst>
            <pc:docMk/>
            <pc:sldMk cId="2563275508" sldId="271"/>
            <ac:inkMk id="231" creationId="{4B582FB3-4C58-4937-AEF8-49B6F259F8E9}"/>
          </ac:inkMkLst>
        </pc:inkChg>
        <pc:inkChg chg="add mod">
          <ac:chgData name="Alonso Raúl Melgarejo Galván" userId="34f8e7f98b12fabf" providerId="LiveId" clId="{FD30FA29-A3C3-4DDE-A8CF-DA98DF169BBC}" dt="2020-06-04T01:03:09.669" v="360"/>
          <ac:inkMkLst>
            <pc:docMk/>
            <pc:sldMk cId="2563275508" sldId="271"/>
            <ac:inkMk id="232" creationId="{00FB04D9-7687-42F2-8E7F-5A09361C0A27}"/>
          </ac:inkMkLst>
        </pc:inkChg>
        <pc:inkChg chg="add mod">
          <ac:chgData name="Alonso Raúl Melgarejo Galván" userId="34f8e7f98b12fabf" providerId="LiveId" clId="{FD30FA29-A3C3-4DDE-A8CF-DA98DF169BBC}" dt="2020-06-04T01:03:09.669" v="360"/>
          <ac:inkMkLst>
            <pc:docMk/>
            <pc:sldMk cId="2563275508" sldId="271"/>
            <ac:inkMk id="233" creationId="{272AF267-1A2A-432C-965B-8D3BCC633A3A}"/>
          </ac:inkMkLst>
        </pc:inkChg>
        <pc:inkChg chg="add mod">
          <ac:chgData name="Alonso Raúl Melgarejo Galván" userId="34f8e7f98b12fabf" providerId="LiveId" clId="{FD30FA29-A3C3-4DDE-A8CF-DA98DF169BBC}" dt="2020-06-04T01:03:09.669" v="360"/>
          <ac:inkMkLst>
            <pc:docMk/>
            <pc:sldMk cId="2563275508" sldId="271"/>
            <ac:inkMk id="235" creationId="{1E873DF1-CA3E-4EB5-83DF-96D6405131F0}"/>
          </ac:inkMkLst>
        </pc:inkChg>
        <pc:inkChg chg="add del mod">
          <ac:chgData name="Alonso Raúl Melgarejo Galván" userId="34f8e7f98b12fabf" providerId="LiveId" clId="{FD30FA29-A3C3-4DDE-A8CF-DA98DF169BBC}" dt="2020-06-04T01:01:52.694" v="334"/>
          <ac:inkMkLst>
            <pc:docMk/>
            <pc:sldMk cId="2563275508" sldId="271"/>
            <ac:inkMk id="237" creationId="{3C79B3FA-EC92-4661-AF53-6ACAEFE73052}"/>
          </ac:inkMkLst>
        </pc:inkChg>
        <pc:inkChg chg="add mod">
          <ac:chgData name="Alonso Raúl Melgarejo Galván" userId="34f8e7f98b12fabf" providerId="LiveId" clId="{FD30FA29-A3C3-4DDE-A8CF-DA98DF169BBC}" dt="2020-06-04T01:02:02.373" v="339"/>
          <ac:inkMkLst>
            <pc:docMk/>
            <pc:sldMk cId="2563275508" sldId="271"/>
            <ac:inkMk id="238" creationId="{16ED327E-2360-4FAE-9502-886302A78947}"/>
          </ac:inkMkLst>
        </pc:inkChg>
        <pc:inkChg chg="add del mod">
          <ac:chgData name="Alonso Raúl Melgarejo Galván" userId="34f8e7f98b12fabf" providerId="LiveId" clId="{FD30FA29-A3C3-4DDE-A8CF-DA98DF169BBC}" dt="2020-06-04T01:01:52.682" v="331"/>
          <ac:inkMkLst>
            <pc:docMk/>
            <pc:sldMk cId="2563275508" sldId="271"/>
            <ac:inkMk id="240" creationId="{1ACA5C80-CF4A-4E69-95A4-B6DCBB30BD31}"/>
          </ac:inkMkLst>
        </pc:inkChg>
        <pc:inkChg chg="add del mod">
          <ac:chgData name="Alonso Raúl Melgarejo Galván" userId="34f8e7f98b12fabf" providerId="LiveId" clId="{FD30FA29-A3C3-4DDE-A8CF-DA98DF169BBC}" dt="2020-06-04T01:01:52.655" v="325"/>
          <ac:inkMkLst>
            <pc:docMk/>
            <pc:sldMk cId="2563275508" sldId="271"/>
            <ac:inkMk id="241" creationId="{12DDF3F3-F8B3-4491-B238-1E328763D443}"/>
          </ac:inkMkLst>
        </pc:inkChg>
        <pc:inkChg chg="add mod">
          <ac:chgData name="Alonso Raúl Melgarejo Galván" userId="34f8e7f98b12fabf" providerId="LiveId" clId="{FD30FA29-A3C3-4DDE-A8CF-DA98DF169BBC}" dt="2020-06-04T01:03:09.669" v="360"/>
          <ac:inkMkLst>
            <pc:docMk/>
            <pc:sldMk cId="2563275508" sldId="271"/>
            <ac:inkMk id="242" creationId="{49869259-F243-410E-87BD-8E602FEB6331}"/>
          </ac:inkMkLst>
        </pc:inkChg>
        <pc:inkChg chg="add mod">
          <ac:chgData name="Alonso Raúl Melgarejo Galván" userId="34f8e7f98b12fabf" providerId="LiveId" clId="{FD30FA29-A3C3-4DDE-A8CF-DA98DF169BBC}" dt="2020-06-04T01:03:09.669" v="360"/>
          <ac:inkMkLst>
            <pc:docMk/>
            <pc:sldMk cId="2563275508" sldId="271"/>
            <ac:inkMk id="243" creationId="{2E86DAFF-C0D8-4265-9809-7C0AD1245440}"/>
          </ac:inkMkLst>
        </pc:inkChg>
        <pc:inkChg chg="add mod">
          <ac:chgData name="Alonso Raúl Melgarejo Galván" userId="34f8e7f98b12fabf" providerId="LiveId" clId="{FD30FA29-A3C3-4DDE-A8CF-DA98DF169BBC}" dt="2020-06-04T01:03:09.669" v="360"/>
          <ac:inkMkLst>
            <pc:docMk/>
            <pc:sldMk cId="2563275508" sldId="271"/>
            <ac:inkMk id="245" creationId="{E3D3F25D-B177-4DAE-8665-3487FFF6F11F}"/>
          </ac:inkMkLst>
        </pc:inkChg>
        <pc:inkChg chg="add mod">
          <ac:chgData name="Alonso Raúl Melgarejo Galván" userId="34f8e7f98b12fabf" providerId="LiveId" clId="{FD30FA29-A3C3-4DDE-A8CF-DA98DF169BBC}" dt="2020-06-04T01:03:09.669" v="360"/>
          <ac:inkMkLst>
            <pc:docMk/>
            <pc:sldMk cId="2563275508" sldId="271"/>
            <ac:inkMk id="246" creationId="{60D3EB3D-0B0F-42CA-849A-9DE49DC29A26}"/>
          </ac:inkMkLst>
        </pc:inkChg>
        <pc:inkChg chg="add del mod">
          <ac:chgData name="Alonso Raúl Melgarejo Galván" userId="34f8e7f98b12fabf" providerId="LiveId" clId="{FD30FA29-A3C3-4DDE-A8CF-DA98DF169BBC}" dt="2020-06-04T01:01:52.658" v="326"/>
          <ac:inkMkLst>
            <pc:docMk/>
            <pc:sldMk cId="2563275508" sldId="271"/>
            <ac:inkMk id="248" creationId="{926DB7E0-DDAB-485B-BBF9-00F1CEE6487A}"/>
          </ac:inkMkLst>
        </pc:inkChg>
        <pc:inkChg chg="add del mod">
          <ac:chgData name="Alonso Raúl Melgarejo Galván" userId="34f8e7f98b12fabf" providerId="LiveId" clId="{FD30FA29-A3C3-4DDE-A8CF-DA98DF169BBC}" dt="2020-06-04T01:01:52.667" v="329"/>
          <ac:inkMkLst>
            <pc:docMk/>
            <pc:sldMk cId="2563275508" sldId="271"/>
            <ac:inkMk id="249" creationId="{79232FDB-1C8B-4188-A67C-8281291F4DA3}"/>
          </ac:inkMkLst>
        </pc:inkChg>
        <pc:inkChg chg="add mod">
          <ac:chgData name="Alonso Raúl Melgarejo Galván" userId="34f8e7f98b12fabf" providerId="LiveId" clId="{FD30FA29-A3C3-4DDE-A8CF-DA98DF169BBC}" dt="2020-06-04T01:02:02.373" v="339"/>
          <ac:inkMkLst>
            <pc:docMk/>
            <pc:sldMk cId="2563275508" sldId="271"/>
            <ac:inkMk id="250" creationId="{4312E3C3-E406-4610-B4B8-B742022769F7}"/>
          </ac:inkMkLst>
        </pc:inkChg>
        <pc:inkChg chg="add del mod">
          <ac:chgData name="Alonso Raúl Melgarejo Galván" userId="34f8e7f98b12fabf" providerId="LiveId" clId="{FD30FA29-A3C3-4DDE-A8CF-DA98DF169BBC}" dt="2020-06-04T01:01:52.692" v="333"/>
          <ac:inkMkLst>
            <pc:docMk/>
            <pc:sldMk cId="2563275508" sldId="271"/>
            <ac:inkMk id="251" creationId="{C7578406-EC85-45CD-B7D8-11DA9BD8BDA2}"/>
          </ac:inkMkLst>
        </pc:inkChg>
        <pc:inkChg chg="add del mod">
          <ac:chgData name="Alonso Raúl Melgarejo Galván" userId="34f8e7f98b12fabf" providerId="LiveId" clId="{FD30FA29-A3C3-4DDE-A8CF-DA98DF169BBC}" dt="2020-06-04T01:01:52.642" v="321"/>
          <ac:inkMkLst>
            <pc:docMk/>
            <pc:sldMk cId="2563275508" sldId="271"/>
            <ac:inkMk id="253" creationId="{D42B39AB-B31B-4F10-B674-5481E19751BF}"/>
          </ac:inkMkLst>
        </pc:inkChg>
        <pc:inkChg chg="add mod">
          <ac:chgData name="Alonso Raúl Melgarejo Galván" userId="34f8e7f98b12fabf" providerId="LiveId" clId="{FD30FA29-A3C3-4DDE-A8CF-DA98DF169BBC}" dt="2020-06-04T01:02:34.207" v="342"/>
          <ac:inkMkLst>
            <pc:docMk/>
            <pc:sldMk cId="2563275508" sldId="271"/>
            <ac:inkMk id="255" creationId="{02D32166-AA9E-478E-8288-2E85BC1A50DF}"/>
          </ac:inkMkLst>
        </pc:inkChg>
        <pc:inkChg chg="add mod">
          <ac:chgData name="Alonso Raúl Melgarejo Galván" userId="34f8e7f98b12fabf" providerId="LiveId" clId="{FD30FA29-A3C3-4DDE-A8CF-DA98DF169BBC}" dt="2020-06-04T01:02:02.373" v="339"/>
          <ac:inkMkLst>
            <pc:docMk/>
            <pc:sldMk cId="2563275508" sldId="271"/>
            <ac:inkMk id="256" creationId="{3A6D5510-B829-482C-985C-5D9A0928E3A8}"/>
          </ac:inkMkLst>
        </pc:inkChg>
        <pc:inkChg chg="add">
          <ac:chgData name="Alonso Raúl Melgarejo Galván" userId="34f8e7f98b12fabf" providerId="LiveId" clId="{FD30FA29-A3C3-4DDE-A8CF-DA98DF169BBC}" dt="2020-06-04T01:02:19.164" v="340" actId="9405"/>
          <ac:inkMkLst>
            <pc:docMk/>
            <pc:sldMk cId="2563275508" sldId="271"/>
            <ac:inkMk id="259" creationId="{D6BE0C26-EF02-485B-8F11-86090EBBF762}"/>
          </ac:inkMkLst>
        </pc:inkChg>
        <pc:inkChg chg="add mod">
          <ac:chgData name="Alonso Raúl Melgarejo Galván" userId="34f8e7f98b12fabf" providerId="LiveId" clId="{FD30FA29-A3C3-4DDE-A8CF-DA98DF169BBC}" dt="2020-06-04T01:02:43.077" v="347"/>
          <ac:inkMkLst>
            <pc:docMk/>
            <pc:sldMk cId="2563275508" sldId="271"/>
            <ac:inkMk id="260" creationId="{E9937F9B-CEF9-44CC-9E1C-A842F7FAAFF4}"/>
          </ac:inkMkLst>
        </pc:inkChg>
        <pc:inkChg chg="add mod">
          <ac:chgData name="Alonso Raúl Melgarejo Galván" userId="34f8e7f98b12fabf" providerId="LiveId" clId="{FD30FA29-A3C3-4DDE-A8CF-DA98DF169BBC}" dt="2020-06-04T01:03:09.669" v="360"/>
          <ac:inkMkLst>
            <pc:docMk/>
            <pc:sldMk cId="2563275508" sldId="271"/>
            <ac:inkMk id="262" creationId="{2DD1F558-B5A8-4C05-B18A-8F527DA0DFBE}"/>
          </ac:inkMkLst>
        </pc:inkChg>
        <pc:inkChg chg="add mod">
          <ac:chgData name="Alonso Raúl Melgarejo Galván" userId="34f8e7f98b12fabf" providerId="LiveId" clId="{FD30FA29-A3C3-4DDE-A8CF-DA98DF169BBC}" dt="2020-06-04T01:03:09.669" v="360"/>
          <ac:inkMkLst>
            <pc:docMk/>
            <pc:sldMk cId="2563275508" sldId="271"/>
            <ac:inkMk id="263" creationId="{0BD737D1-BB0B-4F20-B7D4-0A9FBD0F659E}"/>
          </ac:inkMkLst>
        </pc:inkChg>
        <pc:inkChg chg="add mod">
          <ac:chgData name="Alonso Raúl Melgarejo Galván" userId="34f8e7f98b12fabf" providerId="LiveId" clId="{FD30FA29-A3C3-4DDE-A8CF-DA98DF169BBC}" dt="2020-06-04T01:03:09.669" v="360"/>
          <ac:inkMkLst>
            <pc:docMk/>
            <pc:sldMk cId="2563275508" sldId="271"/>
            <ac:inkMk id="264" creationId="{022C3E66-3B40-40CE-B4F4-24908023168B}"/>
          </ac:inkMkLst>
        </pc:inkChg>
        <pc:inkChg chg="add mod">
          <ac:chgData name="Alonso Raúl Melgarejo Galván" userId="34f8e7f98b12fabf" providerId="LiveId" clId="{FD30FA29-A3C3-4DDE-A8CF-DA98DF169BBC}" dt="2020-06-04T01:03:09.669" v="360"/>
          <ac:inkMkLst>
            <pc:docMk/>
            <pc:sldMk cId="2563275508" sldId="271"/>
            <ac:inkMk id="265" creationId="{1CFAC313-58E9-4025-888F-9427AF16A280}"/>
          </ac:inkMkLst>
        </pc:inkChg>
        <pc:inkChg chg="add mod">
          <ac:chgData name="Alonso Raúl Melgarejo Galván" userId="34f8e7f98b12fabf" providerId="LiveId" clId="{FD30FA29-A3C3-4DDE-A8CF-DA98DF169BBC}" dt="2020-06-04T01:03:09.669" v="360"/>
          <ac:inkMkLst>
            <pc:docMk/>
            <pc:sldMk cId="2563275508" sldId="271"/>
            <ac:inkMk id="267" creationId="{3C130126-04F8-4B91-9514-9BD4C103CDAB}"/>
          </ac:inkMkLst>
        </pc:inkChg>
        <pc:inkChg chg="add mod">
          <ac:chgData name="Alonso Raúl Melgarejo Galván" userId="34f8e7f98b12fabf" providerId="LiveId" clId="{FD30FA29-A3C3-4DDE-A8CF-DA98DF169BBC}" dt="2020-06-04T01:03:09.669" v="360"/>
          <ac:inkMkLst>
            <pc:docMk/>
            <pc:sldMk cId="2563275508" sldId="271"/>
            <ac:inkMk id="268" creationId="{343639F9-BC41-42BC-9352-1018E412AA0E}"/>
          </ac:inkMkLst>
        </pc:inkChg>
        <pc:inkChg chg="add mod">
          <ac:chgData name="Alonso Raúl Melgarejo Galván" userId="34f8e7f98b12fabf" providerId="LiveId" clId="{FD30FA29-A3C3-4DDE-A8CF-DA98DF169BBC}" dt="2020-06-04T01:03:09.669" v="360"/>
          <ac:inkMkLst>
            <pc:docMk/>
            <pc:sldMk cId="2563275508" sldId="271"/>
            <ac:inkMk id="270" creationId="{43A0D2A5-873D-4425-959E-F06CCD95F94F}"/>
          </ac:inkMkLst>
        </pc:inkChg>
        <pc:inkChg chg="add mod">
          <ac:chgData name="Alonso Raúl Melgarejo Galván" userId="34f8e7f98b12fabf" providerId="LiveId" clId="{FD30FA29-A3C3-4DDE-A8CF-DA98DF169BBC}" dt="2020-06-04T01:03:09.669" v="360"/>
          <ac:inkMkLst>
            <pc:docMk/>
            <pc:sldMk cId="2563275508" sldId="271"/>
            <ac:inkMk id="271" creationId="{276C8B5D-4424-4321-93CD-9ED4254276E9}"/>
          </ac:inkMkLst>
        </pc:inkChg>
        <pc:inkChg chg="add mod">
          <ac:chgData name="Alonso Raúl Melgarejo Galván" userId="34f8e7f98b12fabf" providerId="LiveId" clId="{FD30FA29-A3C3-4DDE-A8CF-DA98DF169BBC}" dt="2020-06-04T01:03:09.669" v="360"/>
          <ac:inkMkLst>
            <pc:docMk/>
            <pc:sldMk cId="2563275508" sldId="271"/>
            <ac:inkMk id="272" creationId="{7808D78E-AD2A-468E-A31D-956B1D37B6DA}"/>
          </ac:inkMkLst>
        </pc:inkChg>
        <pc:inkChg chg="add mod">
          <ac:chgData name="Alonso Raúl Melgarejo Galván" userId="34f8e7f98b12fabf" providerId="LiveId" clId="{FD30FA29-A3C3-4DDE-A8CF-DA98DF169BBC}" dt="2020-06-04T01:03:09.669" v="360"/>
          <ac:inkMkLst>
            <pc:docMk/>
            <pc:sldMk cId="2563275508" sldId="271"/>
            <ac:inkMk id="273" creationId="{2B7CE4D8-A4B9-441D-A781-7ABA49F0BDB5}"/>
          </ac:inkMkLst>
        </pc:inkChg>
        <pc:inkChg chg="add mod">
          <ac:chgData name="Alonso Raúl Melgarejo Galván" userId="34f8e7f98b12fabf" providerId="LiveId" clId="{FD30FA29-A3C3-4DDE-A8CF-DA98DF169BBC}" dt="2020-06-04T01:03:09.669" v="360"/>
          <ac:inkMkLst>
            <pc:docMk/>
            <pc:sldMk cId="2563275508" sldId="271"/>
            <ac:inkMk id="274" creationId="{AB22AD73-6B73-45D4-91DB-8E4F5E5EBDDE}"/>
          </ac:inkMkLst>
        </pc:inkChg>
        <pc:inkChg chg="add mod">
          <ac:chgData name="Alonso Raúl Melgarejo Galván" userId="34f8e7f98b12fabf" providerId="LiveId" clId="{FD30FA29-A3C3-4DDE-A8CF-DA98DF169BBC}" dt="2020-06-04T01:03:09.669" v="360"/>
          <ac:inkMkLst>
            <pc:docMk/>
            <pc:sldMk cId="2563275508" sldId="271"/>
            <ac:inkMk id="275" creationId="{63BE9CB3-7BAA-4009-97E3-6064824A4473}"/>
          </ac:inkMkLst>
        </pc:inkChg>
        <pc:inkChg chg="add mod">
          <ac:chgData name="Alonso Raúl Melgarejo Galván" userId="34f8e7f98b12fabf" providerId="LiveId" clId="{FD30FA29-A3C3-4DDE-A8CF-DA98DF169BBC}" dt="2020-06-04T01:03:09.669" v="360"/>
          <ac:inkMkLst>
            <pc:docMk/>
            <pc:sldMk cId="2563275508" sldId="271"/>
            <ac:inkMk id="276" creationId="{9A3C41D9-0E52-4791-BBD8-A14E291FA523}"/>
          </ac:inkMkLst>
        </pc:inkChg>
        <pc:inkChg chg="add mod">
          <ac:chgData name="Alonso Raúl Melgarejo Galván" userId="34f8e7f98b12fabf" providerId="LiveId" clId="{FD30FA29-A3C3-4DDE-A8CF-DA98DF169BBC}" dt="2020-06-04T01:03:09.669" v="360"/>
          <ac:inkMkLst>
            <pc:docMk/>
            <pc:sldMk cId="2563275508" sldId="271"/>
            <ac:inkMk id="277" creationId="{F5134922-388F-4545-888C-3510CBC2959E}"/>
          </ac:inkMkLst>
        </pc:inkChg>
        <pc:inkChg chg="add mod">
          <ac:chgData name="Alonso Raúl Melgarejo Galván" userId="34f8e7f98b12fabf" providerId="LiveId" clId="{FD30FA29-A3C3-4DDE-A8CF-DA98DF169BBC}" dt="2020-06-04T01:03:09.669" v="360"/>
          <ac:inkMkLst>
            <pc:docMk/>
            <pc:sldMk cId="2563275508" sldId="271"/>
            <ac:inkMk id="278" creationId="{3A4EE649-8377-485B-9A13-1FC2518D48B4}"/>
          </ac:inkMkLst>
        </pc:inkChg>
      </pc:sldChg>
      <pc:sldChg chg="addSp delSp modSp mod">
        <pc:chgData name="Alonso Raúl Melgarejo Galván" userId="34f8e7f98b12fabf" providerId="LiveId" clId="{FD30FA29-A3C3-4DDE-A8CF-DA98DF169BBC}" dt="2020-06-04T01:18:17.570" v="823"/>
        <pc:sldMkLst>
          <pc:docMk/>
          <pc:sldMk cId="3630608280" sldId="272"/>
        </pc:sldMkLst>
        <pc:grpChg chg="del mod">
          <ac:chgData name="Alonso Raúl Melgarejo Galván" userId="34f8e7f98b12fabf" providerId="LiveId" clId="{FD30FA29-A3C3-4DDE-A8CF-DA98DF169BBC}" dt="2020-06-04T01:03:47.065" v="369"/>
          <ac:grpSpMkLst>
            <pc:docMk/>
            <pc:sldMk cId="3630608280" sldId="272"/>
            <ac:grpSpMk id="11" creationId="{E09A7C2D-B839-4584-9379-A9B6EBA059A1}"/>
          </ac:grpSpMkLst>
        </pc:grpChg>
        <pc:grpChg chg="del mod">
          <ac:chgData name="Alonso Raúl Melgarejo Galván" userId="34f8e7f98b12fabf" providerId="LiveId" clId="{FD30FA29-A3C3-4DDE-A8CF-DA98DF169BBC}" dt="2020-06-04T01:03:50.939" v="374"/>
          <ac:grpSpMkLst>
            <pc:docMk/>
            <pc:sldMk cId="3630608280" sldId="272"/>
            <ac:grpSpMk id="14" creationId="{449FF78C-F860-4BEE-B357-E7A0DF5CDE59}"/>
          </ac:grpSpMkLst>
        </pc:grpChg>
        <pc:grpChg chg="del mod">
          <ac:chgData name="Alonso Raúl Melgarejo Galván" userId="34f8e7f98b12fabf" providerId="LiveId" clId="{FD30FA29-A3C3-4DDE-A8CF-DA98DF169BBC}" dt="2020-06-04T01:04:01.941" v="378"/>
          <ac:grpSpMkLst>
            <pc:docMk/>
            <pc:sldMk cId="3630608280" sldId="272"/>
            <ac:grpSpMk id="19" creationId="{35EC0299-89BB-4E7C-A373-0656A23B8368}"/>
          </ac:grpSpMkLst>
        </pc:grpChg>
        <pc:grpChg chg="del mod">
          <ac:chgData name="Alonso Raúl Melgarejo Galván" userId="34f8e7f98b12fabf" providerId="LiveId" clId="{FD30FA29-A3C3-4DDE-A8CF-DA98DF169BBC}" dt="2020-06-04T01:04:08.785" v="380"/>
          <ac:grpSpMkLst>
            <pc:docMk/>
            <pc:sldMk cId="3630608280" sldId="272"/>
            <ac:grpSpMk id="23" creationId="{F46EA775-1566-4247-AEA9-3FFD36E2AEAA}"/>
          </ac:grpSpMkLst>
        </pc:grpChg>
        <pc:grpChg chg="del mod">
          <ac:chgData name="Alonso Raúl Melgarejo Galván" userId="34f8e7f98b12fabf" providerId="LiveId" clId="{FD30FA29-A3C3-4DDE-A8CF-DA98DF169BBC}" dt="2020-06-04T01:04:17.471" v="382"/>
          <ac:grpSpMkLst>
            <pc:docMk/>
            <pc:sldMk cId="3630608280" sldId="272"/>
            <ac:grpSpMk id="25" creationId="{B97685FD-ADA9-48A6-A553-EBCC23708128}"/>
          </ac:grpSpMkLst>
        </pc:grpChg>
        <pc:grpChg chg="del mod">
          <ac:chgData name="Alonso Raúl Melgarejo Galván" userId="34f8e7f98b12fabf" providerId="LiveId" clId="{FD30FA29-A3C3-4DDE-A8CF-DA98DF169BBC}" dt="2020-06-04T01:04:22.397" v="385"/>
          <ac:grpSpMkLst>
            <pc:docMk/>
            <pc:sldMk cId="3630608280" sldId="272"/>
            <ac:grpSpMk id="27" creationId="{E501A03D-99E2-4ACA-9281-356A8AD5A9F7}"/>
          </ac:grpSpMkLst>
        </pc:grpChg>
        <pc:grpChg chg="del mod">
          <ac:chgData name="Alonso Raúl Melgarejo Galván" userId="34f8e7f98b12fabf" providerId="LiveId" clId="{FD30FA29-A3C3-4DDE-A8CF-DA98DF169BBC}" dt="2020-06-04T01:04:33.614" v="391"/>
          <ac:grpSpMkLst>
            <pc:docMk/>
            <pc:sldMk cId="3630608280" sldId="272"/>
            <ac:grpSpMk id="30" creationId="{4B577F39-30E9-4DD0-9B0C-0C3C2124FCB0}"/>
          </ac:grpSpMkLst>
        </pc:grpChg>
        <pc:grpChg chg="del mod">
          <ac:chgData name="Alonso Raúl Melgarejo Galván" userId="34f8e7f98b12fabf" providerId="LiveId" clId="{FD30FA29-A3C3-4DDE-A8CF-DA98DF169BBC}" dt="2020-06-04T01:04:33.614" v="391"/>
          <ac:grpSpMkLst>
            <pc:docMk/>
            <pc:sldMk cId="3630608280" sldId="272"/>
            <ac:grpSpMk id="34" creationId="{15414910-062E-4203-ABE0-FFB1B0A60685}"/>
          </ac:grpSpMkLst>
        </pc:grpChg>
        <pc:grpChg chg="del mod">
          <ac:chgData name="Alonso Raúl Melgarejo Galván" userId="34f8e7f98b12fabf" providerId="LiveId" clId="{FD30FA29-A3C3-4DDE-A8CF-DA98DF169BBC}" dt="2020-06-04T01:04:39.914" v="397"/>
          <ac:grpSpMkLst>
            <pc:docMk/>
            <pc:sldMk cId="3630608280" sldId="272"/>
            <ac:grpSpMk id="36" creationId="{41E31506-5641-4895-81C5-77316FBC8177}"/>
          </ac:grpSpMkLst>
        </pc:grpChg>
        <pc:grpChg chg="del mod">
          <ac:chgData name="Alonso Raúl Melgarejo Galván" userId="34f8e7f98b12fabf" providerId="LiveId" clId="{FD30FA29-A3C3-4DDE-A8CF-DA98DF169BBC}" dt="2020-06-04T01:04:58.266" v="417"/>
          <ac:grpSpMkLst>
            <pc:docMk/>
            <pc:sldMk cId="3630608280" sldId="272"/>
            <ac:grpSpMk id="42" creationId="{6A43CAD4-BB4D-4648-B63E-7EB5E65A195F}"/>
          </ac:grpSpMkLst>
        </pc:grpChg>
        <pc:grpChg chg="del mod">
          <ac:chgData name="Alonso Raúl Melgarejo Galván" userId="34f8e7f98b12fabf" providerId="LiveId" clId="{FD30FA29-A3C3-4DDE-A8CF-DA98DF169BBC}" dt="2020-06-04T01:04:50.517" v="407"/>
          <ac:grpSpMkLst>
            <pc:docMk/>
            <pc:sldMk cId="3630608280" sldId="272"/>
            <ac:grpSpMk id="45" creationId="{14E38132-B040-4CAF-BA0E-622D09A3E2F4}"/>
          </ac:grpSpMkLst>
        </pc:grpChg>
        <pc:grpChg chg="del mod">
          <ac:chgData name="Alonso Raúl Melgarejo Galván" userId="34f8e7f98b12fabf" providerId="LiveId" clId="{FD30FA29-A3C3-4DDE-A8CF-DA98DF169BBC}" dt="2020-06-04T01:04:58.266" v="417"/>
          <ac:grpSpMkLst>
            <pc:docMk/>
            <pc:sldMk cId="3630608280" sldId="272"/>
            <ac:grpSpMk id="52" creationId="{6E543723-1B53-4520-90AE-EA13242997B7}"/>
          </ac:grpSpMkLst>
        </pc:grpChg>
        <pc:grpChg chg="del mod">
          <ac:chgData name="Alonso Raúl Melgarejo Galván" userId="34f8e7f98b12fabf" providerId="LiveId" clId="{FD30FA29-A3C3-4DDE-A8CF-DA98DF169BBC}" dt="2020-06-04T01:05:01.785" v="421"/>
          <ac:grpSpMkLst>
            <pc:docMk/>
            <pc:sldMk cId="3630608280" sldId="272"/>
            <ac:grpSpMk id="62" creationId="{D8DB6424-E03D-46B4-87DC-5F51A0BF2AC2}"/>
          </ac:grpSpMkLst>
        </pc:grpChg>
        <pc:grpChg chg="del mod">
          <ac:chgData name="Alonso Raúl Melgarejo Galván" userId="34f8e7f98b12fabf" providerId="LiveId" clId="{FD30FA29-A3C3-4DDE-A8CF-DA98DF169BBC}" dt="2020-06-04T01:05:15.509" v="423"/>
          <ac:grpSpMkLst>
            <pc:docMk/>
            <pc:sldMk cId="3630608280" sldId="272"/>
            <ac:grpSpMk id="66" creationId="{0CAD6F4B-E835-4A48-A35D-9232DF61FB88}"/>
          </ac:grpSpMkLst>
        </pc:grpChg>
        <pc:grpChg chg="del mod">
          <ac:chgData name="Alonso Raúl Melgarejo Galván" userId="34f8e7f98b12fabf" providerId="LiveId" clId="{FD30FA29-A3C3-4DDE-A8CF-DA98DF169BBC}" dt="2020-06-04T01:05:19.281" v="427"/>
          <ac:grpSpMkLst>
            <pc:docMk/>
            <pc:sldMk cId="3630608280" sldId="272"/>
            <ac:grpSpMk id="68" creationId="{3FEABB00-94FB-46A2-87B7-72A921ADEF32}"/>
          </ac:grpSpMkLst>
        </pc:grpChg>
        <pc:grpChg chg="del mod">
          <ac:chgData name="Alonso Raúl Melgarejo Galván" userId="34f8e7f98b12fabf" providerId="LiveId" clId="{FD30FA29-A3C3-4DDE-A8CF-DA98DF169BBC}" dt="2020-06-04T01:05:19.281" v="427"/>
          <ac:grpSpMkLst>
            <pc:docMk/>
            <pc:sldMk cId="3630608280" sldId="272"/>
            <ac:grpSpMk id="72" creationId="{107A1367-23A0-4C32-820D-54AD6822E1A2}"/>
          </ac:grpSpMkLst>
        </pc:grpChg>
        <pc:grpChg chg="del mod">
          <ac:chgData name="Alonso Raúl Melgarejo Galván" userId="34f8e7f98b12fabf" providerId="LiveId" clId="{FD30FA29-A3C3-4DDE-A8CF-DA98DF169BBC}" dt="2020-06-04T01:05:22.387" v="429"/>
          <ac:grpSpMkLst>
            <pc:docMk/>
            <pc:sldMk cId="3630608280" sldId="272"/>
            <ac:grpSpMk id="73" creationId="{A0FBBDD8-7F04-4BF9-8CFF-678479A17BD7}"/>
          </ac:grpSpMkLst>
        </pc:grpChg>
        <pc:grpChg chg="del mod">
          <ac:chgData name="Alonso Raúl Melgarejo Galván" userId="34f8e7f98b12fabf" providerId="LiveId" clId="{FD30FA29-A3C3-4DDE-A8CF-DA98DF169BBC}" dt="2020-06-04T01:05:28.798" v="433"/>
          <ac:grpSpMkLst>
            <pc:docMk/>
            <pc:sldMk cId="3630608280" sldId="272"/>
            <ac:grpSpMk id="75" creationId="{2FF3890F-58E3-4970-B600-F8042932362E}"/>
          </ac:grpSpMkLst>
        </pc:grpChg>
        <pc:grpChg chg="del mod">
          <ac:chgData name="Alonso Raúl Melgarejo Galván" userId="34f8e7f98b12fabf" providerId="LiveId" clId="{FD30FA29-A3C3-4DDE-A8CF-DA98DF169BBC}" dt="2020-06-04T01:05:35.635" v="440"/>
          <ac:grpSpMkLst>
            <pc:docMk/>
            <pc:sldMk cId="3630608280" sldId="272"/>
            <ac:grpSpMk id="79" creationId="{A0A61757-82C1-4F1B-A702-D8E67F1E85C6}"/>
          </ac:grpSpMkLst>
        </pc:grpChg>
        <pc:grpChg chg="del mod">
          <ac:chgData name="Alonso Raúl Melgarejo Galván" userId="34f8e7f98b12fabf" providerId="LiveId" clId="{FD30FA29-A3C3-4DDE-A8CF-DA98DF169BBC}" dt="2020-06-04T01:05:35.635" v="440"/>
          <ac:grpSpMkLst>
            <pc:docMk/>
            <pc:sldMk cId="3630608280" sldId="272"/>
            <ac:grpSpMk id="86" creationId="{EF41EB04-0193-4BEF-87E5-C51F96710D80}"/>
          </ac:grpSpMkLst>
        </pc:grpChg>
        <pc:grpChg chg="del mod">
          <ac:chgData name="Alonso Raúl Melgarejo Galván" userId="34f8e7f98b12fabf" providerId="LiveId" clId="{FD30FA29-A3C3-4DDE-A8CF-DA98DF169BBC}" dt="2020-06-04T01:05:38.208" v="442"/>
          <ac:grpSpMkLst>
            <pc:docMk/>
            <pc:sldMk cId="3630608280" sldId="272"/>
            <ac:grpSpMk id="87" creationId="{45B093B2-FF16-426D-8325-55E19FDBD2DA}"/>
          </ac:grpSpMkLst>
        </pc:grpChg>
        <pc:grpChg chg="del mod">
          <ac:chgData name="Alonso Raúl Melgarejo Galván" userId="34f8e7f98b12fabf" providerId="LiveId" clId="{FD30FA29-A3C3-4DDE-A8CF-DA98DF169BBC}" dt="2020-06-04T01:05:43.665" v="444"/>
          <ac:grpSpMkLst>
            <pc:docMk/>
            <pc:sldMk cId="3630608280" sldId="272"/>
            <ac:grpSpMk id="89" creationId="{3F0D6BF7-3EFB-4540-B7D5-C63C08954616}"/>
          </ac:grpSpMkLst>
        </pc:grpChg>
        <pc:grpChg chg="del mod">
          <ac:chgData name="Alonso Raúl Melgarejo Galván" userId="34f8e7f98b12fabf" providerId="LiveId" clId="{FD30FA29-A3C3-4DDE-A8CF-DA98DF169BBC}" dt="2020-06-04T01:05:46.212" v="447"/>
          <ac:grpSpMkLst>
            <pc:docMk/>
            <pc:sldMk cId="3630608280" sldId="272"/>
            <ac:grpSpMk id="91" creationId="{37EA0113-65F8-41BA-A84F-BD788109E48F}"/>
          </ac:grpSpMkLst>
        </pc:grpChg>
        <pc:grpChg chg="del mod">
          <ac:chgData name="Alonso Raúl Melgarejo Galván" userId="34f8e7f98b12fabf" providerId="LiveId" clId="{FD30FA29-A3C3-4DDE-A8CF-DA98DF169BBC}" dt="2020-06-04T01:05:54.132" v="449"/>
          <ac:grpSpMkLst>
            <pc:docMk/>
            <pc:sldMk cId="3630608280" sldId="272"/>
            <ac:grpSpMk id="94" creationId="{9184CB8E-3A82-4338-963E-A31B52A711C5}"/>
          </ac:grpSpMkLst>
        </pc:grpChg>
        <pc:grpChg chg="del mod">
          <ac:chgData name="Alonso Raúl Melgarejo Galván" userId="34f8e7f98b12fabf" providerId="LiveId" clId="{FD30FA29-A3C3-4DDE-A8CF-DA98DF169BBC}" dt="2020-06-04T01:06:00.610" v="452"/>
          <ac:grpSpMkLst>
            <pc:docMk/>
            <pc:sldMk cId="3630608280" sldId="272"/>
            <ac:grpSpMk id="96" creationId="{DC3CFB7A-8BFE-4A67-9FCB-ECA8B7F78E11}"/>
          </ac:grpSpMkLst>
        </pc:grpChg>
        <pc:grpChg chg="del mod">
          <ac:chgData name="Alonso Raúl Melgarejo Galván" userId="34f8e7f98b12fabf" providerId="LiveId" clId="{FD30FA29-A3C3-4DDE-A8CF-DA98DF169BBC}" dt="2020-06-04T01:06:00.610" v="452"/>
          <ac:grpSpMkLst>
            <pc:docMk/>
            <pc:sldMk cId="3630608280" sldId="272"/>
            <ac:grpSpMk id="99" creationId="{CE266D99-E85C-4001-BA86-A0F4443A2F92}"/>
          </ac:grpSpMkLst>
        </pc:grpChg>
        <pc:grpChg chg="del mod">
          <ac:chgData name="Alonso Raúl Melgarejo Galván" userId="34f8e7f98b12fabf" providerId="LiveId" clId="{FD30FA29-A3C3-4DDE-A8CF-DA98DF169BBC}" dt="2020-06-04T01:06:05.641" v="454"/>
          <ac:grpSpMkLst>
            <pc:docMk/>
            <pc:sldMk cId="3630608280" sldId="272"/>
            <ac:grpSpMk id="100" creationId="{E4610EEA-6846-4A57-862E-82C3F1F6F368}"/>
          </ac:grpSpMkLst>
        </pc:grpChg>
        <pc:grpChg chg="del mod">
          <ac:chgData name="Alonso Raúl Melgarejo Galván" userId="34f8e7f98b12fabf" providerId="LiveId" clId="{FD30FA29-A3C3-4DDE-A8CF-DA98DF169BBC}" dt="2020-06-04T01:06:19.127" v="456"/>
          <ac:grpSpMkLst>
            <pc:docMk/>
            <pc:sldMk cId="3630608280" sldId="272"/>
            <ac:grpSpMk id="102" creationId="{02857A2F-3B88-4ED6-BCD2-66A02E003EC9}"/>
          </ac:grpSpMkLst>
        </pc:grpChg>
        <pc:grpChg chg="del mod">
          <ac:chgData name="Alonso Raúl Melgarejo Galván" userId="34f8e7f98b12fabf" providerId="LiveId" clId="{FD30FA29-A3C3-4DDE-A8CF-DA98DF169BBC}" dt="2020-06-04T01:07:22.627" v="496"/>
          <ac:grpSpMkLst>
            <pc:docMk/>
            <pc:sldMk cId="3630608280" sldId="272"/>
            <ac:grpSpMk id="104" creationId="{62B61AD8-1581-4186-97F7-311195B6B58B}"/>
          </ac:grpSpMkLst>
        </pc:grpChg>
        <pc:grpChg chg="del mod">
          <ac:chgData name="Alonso Raúl Melgarejo Galván" userId="34f8e7f98b12fabf" providerId="LiveId" clId="{FD30FA29-A3C3-4DDE-A8CF-DA98DF169BBC}" dt="2020-06-04T01:07:01.447" v="480"/>
          <ac:grpSpMkLst>
            <pc:docMk/>
            <pc:sldMk cId="3630608280" sldId="272"/>
            <ac:grpSpMk id="118" creationId="{7738AB02-ABD8-453C-95E9-FF7C3B24A3B5}"/>
          </ac:grpSpMkLst>
        </pc:grpChg>
        <pc:grpChg chg="del mod">
          <ac:chgData name="Alonso Raúl Melgarejo Galván" userId="34f8e7f98b12fabf" providerId="LiveId" clId="{FD30FA29-A3C3-4DDE-A8CF-DA98DF169BBC}" dt="2020-06-04T01:07:17.825" v="493"/>
          <ac:grpSpMkLst>
            <pc:docMk/>
            <pc:sldMk cId="3630608280" sldId="272"/>
            <ac:grpSpMk id="128" creationId="{193B397C-F786-414D-9B20-D58FCED91683}"/>
          </ac:grpSpMkLst>
        </pc:grpChg>
        <pc:grpChg chg="del mod">
          <ac:chgData name="Alonso Raúl Melgarejo Galván" userId="34f8e7f98b12fabf" providerId="LiveId" clId="{FD30FA29-A3C3-4DDE-A8CF-DA98DF169BBC}" dt="2020-06-04T01:07:22.627" v="496"/>
          <ac:grpSpMkLst>
            <pc:docMk/>
            <pc:sldMk cId="3630608280" sldId="272"/>
            <ac:grpSpMk id="135" creationId="{CA702104-8C30-44C7-B745-627CD09EAB0A}"/>
          </ac:grpSpMkLst>
        </pc:grpChg>
        <pc:grpChg chg="del mod">
          <ac:chgData name="Alonso Raúl Melgarejo Galván" userId="34f8e7f98b12fabf" providerId="LiveId" clId="{FD30FA29-A3C3-4DDE-A8CF-DA98DF169BBC}" dt="2020-06-04T01:07:26.788" v="499"/>
          <ac:grpSpMkLst>
            <pc:docMk/>
            <pc:sldMk cId="3630608280" sldId="272"/>
            <ac:grpSpMk id="138" creationId="{1DE12832-D025-4C68-B615-CBB3306884F2}"/>
          </ac:grpSpMkLst>
        </pc:grpChg>
        <pc:grpChg chg="del mod">
          <ac:chgData name="Alonso Raúl Melgarejo Galván" userId="34f8e7f98b12fabf" providerId="LiveId" clId="{FD30FA29-A3C3-4DDE-A8CF-DA98DF169BBC}" dt="2020-06-04T01:07:28.641" v="502"/>
          <ac:grpSpMkLst>
            <pc:docMk/>
            <pc:sldMk cId="3630608280" sldId="272"/>
            <ac:grpSpMk id="141" creationId="{5FC6D679-897B-4E3D-8A86-57C44F5EEB7B}"/>
          </ac:grpSpMkLst>
        </pc:grpChg>
        <pc:grpChg chg="del mod">
          <ac:chgData name="Alonso Raúl Melgarejo Galván" userId="34f8e7f98b12fabf" providerId="LiveId" clId="{FD30FA29-A3C3-4DDE-A8CF-DA98DF169BBC}" dt="2020-06-04T01:07:31.527" v="504"/>
          <ac:grpSpMkLst>
            <pc:docMk/>
            <pc:sldMk cId="3630608280" sldId="272"/>
            <ac:grpSpMk id="144" creationId="{7302174B-F34B-49D4-ABBD-1F88824244C2}"/>
          </ac:grpSpMkLst>
        </pc:grpChg>
        <pc:grpChg chg="del mod">
          <ac:chgData name="Alonso Raúl Melgarejo Galván" userId="34f8e7f98b12fabf" providerId="LiveId" clId="{FD30FA29-A3C3-4DDE-A8CF-DA98DF169BBC}" dt="2020-06-04T01:07:36.815" v="506"/>
          <ac:grpSpMkLst>
            <pc:docMk/>
            <pc:sldMk cId="3630608280" sldId="272"/>
            <ac:grpSpMk id="146" creationId="{81EECDE5-8BA6-4EBB-81FE-A2A1DD8623F6}"/>
          </ac:grpSpMkLst>
        </pc:grpChg>
        <pc:grpChg chg="del mod">
          <ac:chgData name="Alonso Raúl Melgarejo Galván" userId="34f8e7f98b12fabf" providerId="LiveId" clId="{FD30FA29-A3C3-4DDE-A8CF-DA98DF169BBC}" dt="2020-06-04T01:07:44.330" v="509"/>
          <ac:grpSpMkLst>
            <pc:docMk/>
            <pc:sldMk cId="3630608280" sldId="272"/>
            <ac:grpSpMk id="148" creationId="{08EFF0B9-9B8F-4F96-A0F0-3B9CFFCD5404}"/>
          </ac:grpSpMkLst>
        </pc:grpChg>
        <pc:grpChg chg="del mod">
          <ac:chgData name="Alonso Raúl Melgarejo Galván" userId="34f8e7f98b12fabf" providerId="LiveId" clId="{FD30FA29-A3C3-4DDE-A8CF-DA98DF169BBC}" dt="2020-06-04T01:07:50.110" v="511"/>
          <ac:grpSpMkLst>
            <pc:docMk/>
            <pc:sldMk cId="3630608280" sldId="272"/>
            <ac:grpSpMk id="151" creationId="{4CAE8F80-4691-496E-9451-F922B653FD74}"/>
          </ac:grpSpMkLst>
        </pc:grpChg>
        <pc:grpChg chg="del mod">
          <ac:chgData name="Alonso Raúl Melgarejo Galván" userId="34f8e7f98b12fabf" providerId="LiveId" clId="{FD30FA29-A3C3-4DDE-A8CF-DA98DF169BBC}" dt="2020-06-04T01:07:54.023" v="513"/>
          <ac:grpSpMkLst>
            <pc:docMk/>
            <pc:sldMk cId="3630608280" sldId="272"/>
            <ac:grpSpMk id="153" creationId="{C80CAD72-6D0C-42B2-BAF1-27BED7A25B0D}"/>
          </ac:grpSpMkLst>
        </pc:grpChg>
        <pc:grpChg chg="del mod">
          <ac:chgData name="Alonso Raúl Melgarejo Galván" userId="34f8e7f98b12fabf" providerId="LiveId" clId="{FD30FA29-A3C3-4DDE-A8CF-DA98DF169BBC}" dt="2020-06-04T01:07:57.959" v="519"/>
          <ac:grpSpMkLst>
            <pc:docMk/>
            <pc:sldMk cId="3630608280" sldId="272"/>
            <ac:grpSpMk id="155" creationId="{AAD1C248-53F6-4E18-AB26-E141CE468E04}"/>
          </ac:grpSpMkLst>
        </pc:grpChg>
        <pc:grpChg chg="del mod">
          <ac:chgData name="Alonso Raúl Melgarejo Galván" userId="34f8e7f98b12fabf" providerId="LiveId" clId="{FD30FA29-A3C3-4DDE-A8CF-DA98DF169BBC}" dt="2020-06-04T01:08:30.707" v="522"/>
          <ac:grpSpMkLst>
            <pc:docMk/>
            <pc:sldMk cId="3630608280" sldId="272"/>
            <ac:grpSpMk id="161" creationId="{2338608D-3AFE-4A0D-9885-45D1488130DF}"/>
          </ac:grpSpMkLst>
        </pc:grpChg>
        <pc:grpChg chg="del mod">
          <ac:chgData name="Alonso Raúl Melgarejo Galván" userId="34f8e7f98b12fabf" providerId="LiveId" clId="{FD30FA29-A3C3-4DDE-A8CF-DA98DF169BBC}" dt="2020-06-04T01:08:32.609" v="524"/>
          <ac:grpSpMkLst>
            <pc:docMk/>
            <pc:sldMk cId="3630608280" sldId="272"/>
            <ac:grpSpMk id="164" creationId="{DEE8EFD2-08DC-4677-BB10-6EE49FB7AC2A}"/>
          </ac:grpSpMkLst>
        </pc:grpChg>
        <pc:grpChg chg="del mod">
          <ac:chgData name="Alonso Raúl Melgarejo Galván" userId="34f8e7f98b12fabf" providerId="LiveId" clId="{FD30FA29-A3C3-4DDE-A8CF-DA98DF169BBC}" dt="2020-06-04T01:08:37.399" v="528"/>
          <ac:grpSpMkLst>
            <pc:docMk/>
            <pc:sldMk cId="3630608280" sldId="272"/>
            <ac:grpSpMk id="166" creationId="{6B84FDF6-E604-4E82-AE1F-CE0C48E5709E}"/>
          </ac:grpSpMkLst>
        </pc:grpChg>
        <pc:grpChg chg="del mod">
          <ac:chgData name="Alonso Raúl Melgarejo Galván" userId="34f8e7f98b12fabf" providerId="LiveId" clId="{FD30FA29-A3C3-4DDE-A8CF-DA98DF169BBC}" dt="2020-06-04T01:08:39.774" v="530"/>
          <ac:grpSpMkLst>
            <pc:docMk/>
            <pc:sldMk cId="3630608280" sldId="272"/>
            <ac:grpSpMk id="170" creationId="{0056F849-6C8C-456C-B740-BC96C87AC129}"/>
          </ac:grpSpMkLst>
        </pc:grpChg>
        <pc:grpChg chg="del mod">
          <ac:chgData name="Alonso Raúl Melgarejo Galván" userId="34f8e7f98b12fabf" providerId="LiveId" clId="{FD30FA29-A3C3-4DDE-A8CF-DA98DF169BBC}" dt="2020-06-04T01:08:48.582" v="533"/>
          <ac:grpSpMkLst>
            <pc:docMk/>
            <pc:sldMk cId="3630608280" sldId="272"/>
            <ac:grpSpMk id="172" creationId="{5679B20C-50DB-44A8-ACD0-9618B48DCC34}"/>
          </ac:grpSpMkLst>
        </pc:grpChg>
        <pc:grpChg chg="del mod">
          <ac:chgData name="Alonso Raúl Melgarejo Galván" userId="34f8e7f98b12fabf" providerId="LiveId" clId="{FD30FA29-A3C3-4DDE-A8CF-DA98DF169BBC}" dt="2020-06-04T01:08:50.639" v="535"/>
          <ac:grpSpMkLst>
            <pc:docMk/>
            <pc:sldMk cId="3630608280" sldId="272"/>
            <ac:grpSpMk id="175" creationId="{B0CBFEF1-B796-4F29-9153-F9752F586FE8}"/>
          </ac:grpSpMkLst>
        </pc:grpChg>
        <pc:grpChg chg="del mod">
          <ac:chgData name="Alonso Raúl Melgarejo Galván" userId="34f8e7f98b12fabf" providerId="LiveId" clId="{FD30FA29-A3C3-4DDE-A8CF-DA98DF169BBC}" dt="2020-06-04T01:08:54.414" v="537"/>
          <ac:grpSpMkLst>
            <pc:docMk/>
            <pc:sldMk cId="3630608280" sldId="272"/>
            <ac:grpSpMk id="177" creationId="{CC9F7EB4-CA15-45EA-8F97-1F5F299EF53E}"/>
          </ac:grpSpMkLst>
        </pc:grpChg>
        <pc:grpChg chg="del mod">
          <ac:chgData name="Alonso Raúl Melgarejo Galván" userId="34f8e7f98b12fabf" providerId="LiveId" clId="{FD30FA29-A3C3-4DDE-A8CF-DA98DF169BBC}" dt="2020-06-04T01:08:55.436" v="539"/>
          <ac:grpSpMkLst>
            <pc:docMk/>
            <pc:sldMk cId="3630608280" sldId="272"/>
            <ac:grpSpMk id="179" creationId="{A5F08617-E07F-4C8C-BA64-BA9E1BD76C84}"/>
          </ac:grpSpMkLst>
        </pc:grpChg>
        <pc:grpChg chg="del mod">
          <ac:chgData name="Alonso Raúl Melgarejo Galván" userId="34f8e7f98b12fabf" providerId="LiveId" clId="{FD30FA29-A3C3-4DDE-A8CF-DA98DF169BBC}" dt="2020-06-04T01:09:23.408" v="544"/>
          <ac:grpSpMkLst>
            <pc:docMk/>
            <pc:sldMk cId="3630608280" sldId="272"/>
            <ac:grpSpMk id="181" creationId="{5E888252-C48E-4BD8-9812-C1439409C96F}"/>
          </ac:grpSpMkLst>
        </pc:grpChg>
        <pc:grpChg chg="del mod">
          <ac:chgData name="Alonso Raúl Melgarejo Galván" userId="34f8e7f98b12fabf" providerId="LiveId" clId="{FD30FA29-A3C3-4DDE-A8CF-DA98DF169BBC}" dt="2020-06-04T01:09:26.984" v="548"/>
          <ac:grpSpMkLst>
            <pc:docMk/>
            <pc:sldMk cId="3630608280" sldId="272"/>
            <ac:grpSpMk id="186" creationId="{B0BEFFF2-5423-47D6-83E8-017ED051ED82}"/>
          </ac:grpSpMkLst>
        </pc:grpChg>
        <pc:grpChg chg="del mod">
          <ac:chgData name="Alonso Raúl Melgarejo Galván" userId="34f8e7f98b12fabf" providerId="LiveId" clId="{FD30FA29-A3C3-4DDE-A8CF-DA98DF169BBC}" dt="2020-06-04T01:09:34.263" v="553"/>
          <ac:grpSpMkLst>
            <pc:docMk/>
            <pc:sldMk cId="3630608280" sldId="272"/>
            <ac:grpSpMk id="190" creationId="{0690F84D-35E6-4426-A815-FBFFC34A58D3}"/>
          </ac:grpSpMkLst>
        </pc:grpChg>
        <pc:grpChg chg="del mod">
          <ac:chgData name="Alonso Raúl Melgarejo Galván" userId="34f8e7f98b12fabf" providerId="LiveId" clId="{FD30FA29-A3C3-4DDE-A8CF-DA98DF169BBC}" dt="2020-06-04T01:10:06.635" v="559"/>
          <ac:grpSpMkLst>
            <pc:docMk/>
            <pc:sldMk cId="3630608280" sldId="272"/>
            <ac:grpSpMk id="195" creationId="{8B005975-A3B4-4561-AE73-5E67511EA693}"/>
          </ac:grpSpMkLst>
        </pc:grpChg>
        <pc:grpChg chg="del mod">
          <ac:chgData name="Alonso Raúl Melgarejo Galván" userId="34f8e7f98b12fabf" providerId="LiveId" clId="{FD30FA29-A3C3-4DDE-A8CF-DA98DF169BBC}" dt="2020-06-04T01:10:11.988" v="565"/>
          <ac:grpSpMkLst>
            <pc:docMk/>
            <pc:sldMk cId="3630608280" sldId="272"/>
            <ac:grpSpMk id="201" creationId="{723412C0-5584-4F10-ABE9-DE19F0186AA2}"/>
          </ac:grpSpMkLst>
        </pc:grpChg>
        <pc:grpChg chg="del mod">
          <ac:chgData name="Alonso Raúl Melgarejo Galván" userId="34f8e7f98b12fabf" providerId="LiveId" clId="{FD30FA29-A3C3-4DDE-A8CF-DA98DF169BBC}" dt="2020-06-04T01:11:37.009" v="605"/>
          <ac:grpSpMkLst>
            <pc:docMk/>
            <pc:sldMk cId="3630608280" sldId="272"/>
            <ac:grpSpMk id="207" creationId="{A17BAFF4-32EC-4C85-AB96-C4B837DEBAE2}"/>
          </ac:grpSpMkLst>
        </pc:grpChg>
        <pc:grpChg chg="del mod">
          <ac:chgData name="Alonso Raúl Melgarejo Galván" userId="34f8e7f98b12fabf" providerId="LiveId" clId="{FD30FA29-A3C3-4DDE-A8CF-DA98DF169BBC}" dt="2020-06-04T01:12:11.929" v="628"/>
          <ac:grpSpMkLst>
            <pc:docMk/>
            <pc:sldMk cId="3630608280" sldId="272"/>
            <ac:grpSpMk id="209" creationId="{A7FC2842-AAA3-4409-A481-2FD9A279B4BB}"/>
          </ac:grpSpMkLst>
        </pc:grpChg>
        <pc:grpChg chg="del mod">
          <ac:chgData name="Alonso Raúl Melgarejo Galván" userId="34f8e7f98b12fabf" providerId="LiveId" clId="{FD30FA29-A3C3-4DDE-A8CF-DA98DF169BBC}" dt="2020-06-04T01:12:02.306" v="620"/>
          <ac:grpSpMkLst>
            <pc:docMk/>
            <pc:sldMk cId="3630608280" sldId="272"/>
            <ac:grpSpMk id="215" creationId="{C5B341CB-C16D-45FD-A19E-08A1C1D295E6}"/>
          </ac:grpSpMkLst>
        </pc:grpChg>
        <pc:grpChg chg="del mod">
          <ac:chgData name="Alonso Raúl Melgarejo Galván" userId="34f8e7f98b12fabf" providerId="LiveId" clId="{FD30FA29-A3C3-4DDE-A8CF-DA98DF169BBC}" dt="2020-06-04T01:12:11.929" v="628"/>
          <ac:grpSpMkLst>
            <pc:docMk/>
            <pc:sldMk cId="3630608280" sldId="272"/>
            <ac:grpSpMk id="220" creationId="{99AFFF13-3640-4FF8-8431-30783EE93489}"/>
          </ac:grpSpMkLst>
        </pc:grpChg>
        <pc:grpChg chg="del mod">
          <ac:chgData name="Alonso Raúl Melgarejo Galván" userId="34f8e7f98b12fabf" providerId="LiveId" clId="{FD30FA29-A3C3-4DDE-A8CF-DA98DF169BBC}" dt="2020-06-04T01:12:14.535" v="630"/>
          <ac:grpSpMkLst>
            <pc:docMk/>
            <pc:sldMk cId="3630608280" sldId="272"/>
            <ac:grpSpMk id="228" creationId="{3A1E0858-8BB2-4F9A-9738-7C25D319D59E}"/>
          </ac:grpSpMkLst>
        </pc:grpChg>
        <pc:grpChg chg="del mod">
          <ac:chgData name="Alonso Raúl Melgarejo Galván" userId="34f8e7f98b12fabf" providerId="LiveId" clId="{FD30FA29-A3C3-4DDE-A8CF-DA98DF169BBC}" dt="2020-06-04T01:12:18.375" v="633"/>
          <ac:grpSpMkLst>
            <pc:docMk/>
            <pc:sldMk cId="3630608280" sldId="272"/>
            <ac:grpSpMk id="230" creationId="{9A33DF71-7F59-4D63-B5C0-A6E6A847C95D}"/>
          </ac:grpSpMkLst>
        </pc:grpChg>
        <pc:grpChg chg="del mod">
          <ac:chgData name="Alonso Raúl Melgarejo Galván" userId="34f8e7f98b12fabf" providerId="LiveId" clId="{FD30FA29-A3C3-4DDE-A8CF-DA98DF169BBC}" dt="2020-06-04T01:12:23.245" v="640"/>
          <ac:grpSpMkLst>
            <pc:docMk/>
            <pc:sldMk cId="3630608280" sldId="272"/>
            <ac:grpSpMk id="233" creationId="{1557ADD2-72B8-44BA-8E30-815C21723123}"/>
          </ac:grpSpMkLst>
        </pc:grpChg>
        <pc:grpChg chg="del mod">
          <ac:chgData name="Alonso Raúl Melgarejo Galván" userId="34f8e7f98b12fabf" providerId="LiveId" clId="{FD30FA29-A3C3-4DDE-A8CF-DA98DF169BBC}" dt="2020-06-04T01:12:39.649" v="643"/>
          <ac:grpSpMkLst>
            <pc:docMk/>
            <pc:sldMk cId="3630608280" sldId="272"/>
            <ac:grpSpMk id="240" creationId="{3954932E-3DD6-47AB-9C6B-3408850583D0}"/>
          </ac:grpSpMkLst>
        </pc:grpChg>
        <pc:grpChg chg="del mod">
          <ac:chgData name="Alonso Raúl Melgarejo Galván" userId="34f8e7f98b12fabf" providerId="LiveId" clId="{FD30FA29-A3C3-4DDE-A8CF-DA98DF169BBC}" dt="2020-06-04T01:12:45.213" v="646"/>
          <ac:grpSpMkLst>
            <pc:docMk/>
            <pc:sldMk cId="3630608280" sldId="272"/>
            <ac:grpSpMk id="243" creationId="{90E205C5-670C-454C-A77F-079A502A7C9F}"/>
          </ac:grpSpMkLst>
        </pc:grpChg>
        <pc:grpChg chg="del mod">
          <ac:chgData name="Alonso Raúl Melgarejo Galván" userId="34f8e7f98b12fabf" providerId="LiveId" clId="{FD30FA29-A3C3-4DDE-A8CF-DA98DF169BBC}" dt="2020-06-04T01:12:49.762" v="648"/>
          <ac:grpSpMkLst>
            <pc:docMk/>
            <pc:sldMk cId="3630608280" sldId="272"/>
            <ac:grpSpMk id="246" creationId="{4DFAEAC1-EAB6-46DD-9CAE-06FBFC6E10C8}"/>
          </ac:grpSpMkLst>
        </pc:grpChg>
        <pc:grpChg chg="del mod">
          <ac:chgData name="Alonso Raúl Melgarejo Galván" userId="34f8e7f98b12fabf" providerId="LiveId" clId="{FD30FA29-A3C3-4DDE-A8CF-DA98DF169BBC}" dt="2020-06-04T01:12:57.097" v="655"/>
          <ac:grpSpMkLst>
            <pc:docMk/>
            <pc:sldMk cId="3630608280" sldId="272"/>
            <ac:grpSpMk id="248" creationId="{7E271403-BCD0-4174-9DB1-9A5512FD3130}"/>
          </ac:grpSpMkLst>
        </pc:grpChg>
        <pc:grpChg chg="del mod">
          <ac:chgData name="Alonso Raúl Melgarejo Galván" userId="34f8e7f98b12fabf" providerId="LiveId" clId="{FD30FA29-A3C3-4DDE-A8CF-DA98DF169BBC}" dt="2020-06-04T01:13:00.217" v="658"/>
          <ac:grpSpMkLst>
            <pc:docMk/>
            <pc:sldMk cId="3630608280" sldId="272"/>
            <ac:grpSpMk id="255" creationId="{4542EE10-04F0-4EFD-81E4-CC0A772A611A}"/>
          </ac:grpSpMkLst>
        </pc:grpChg>
        <pc:grpChg chg="del mod">
          <ac:chgData name="Alonso Raúl Melgarejo Galván" userId="34f8e7f98b12fabf" providerId="LiveId" clId="{FD30FA29-A3C3-4DDE-A8CF-DA98DF169BBC}" dt="2020-06-04T01:13:02.699" v="660"/>
          <ac:grpSpMkLst>
            <pc:docMk/>
            <pc:sldMk cId="3630608280" sldId="272"/>
            <ac:grpSpMk id="258" creationId="{0498DDE5-BFD8-43EC-9E97-B347752ABEE1}"/>
          </ac:grpSpMkLst>
        </pc:grpChg>
        <pc:grpChg chg="del mod">
          <ac:chgData name="Alonso Raúl Melgarejo Galván" userId="34f8e7f98b12fabf" providerId="LiveId" clId="{FD30FA29-A3C3-4DDE-A8CF-DA98DF169BBC}" dt="2020-06-04T01:13:05.543" v="663"/>
          <ac:grpSpMkLst>
            <pc:docMk/>
            <pc:sldMk cId="3630608280" sldId="272"/>
            <ac:grpSpMk id="260" creationId="{B3937757-2F23-4389-A263-EC9DBEC33E5F}"/>
          </ac:grpSpMkLst>
        </pc:grpChg>
        <pc:grpChg chg="del mod">
          <ac:chgData name="Alonso Raúl Melgarejo Galván" userId="34f8e7f98b12fabf" providerId="LiveId" clId="{FD30FA29-A3C3-4DDE-A8CF-DA98DF169BBC}" dt="2020-06-04T01:13:32.389" v="669"/>
          <ac:grpSpMkLst>
            <pc:docMk/>
            <pc:sldMk cId="3630608280" sldId="272"/>
            <ac:grpSpMk id="263" creationId="{7A3E8876-61C6-4496-A64D-9A07948650F5}"/>
          </ac:grpSpMkLst>
        </pc:grpChg>
        <pc:grpChg chg="del mod">
          <ac:chgData name="Alonso Raúl Melgarejo Galván" userId="34f8e7f98b12fabf" providerId="LiveId" clId="{FD30FA29-A3C3-4DDE-A8CF-DA98DF169BBC}" dt="2020-06-04T01:13:39.852" v="671"/>
          <ac:grpSpMkLst>
            <pc:docMk/>
            <pc:sldMk cId="3630608280" sldId="272"/>
            <ac:grpSpMk id="269" creationId="{C04E0A0B-7DD1-45C3-9915-6A0C859229A5}"/>
          </ac:grpSpMkLst>
        </pc:grpChg>
        <pc:grpChg chg="del mod">
          <ac:chgData name="Alonso Raúl Melgarejo Galván" userId="34f8e7f98b12fabf" providerId="LiveId" clId="{FD30FA29-A3C3-4DDE-A8CF-DA98DF169BBC}" dt="2020-06-04T01:13:42.462" v="673"/>
          <ac:grpSpMkLst>
            <pc:docMk/>
            <pc:sldMk cId="3630608280" sldId="272"/>
            <ac:grpSpMk id="271" creationId="{15080483-E797-447D-882F-703B08FD2755}"/>
          </ac:grpSpMkLst>
        </pc:grpChg>
        <pc:grpChg chg="del mod">
          <ac:chgData name="Alonso Raúl Melgarejo Galván" userId="34f8e7f98b12fabf" providerId="LiveId" clId="{FD30FA29-A3C3-4DDE-A8CF-DA98DF169BBC}" dt="2020-06-04T01:13:47.965" v="675"/>
          <ac:grpSpMkLst>
            <pc:docMk/>
            <pc:sldMk cId="3630608280" sldId="272"/>
            <ac:grpSpMk id="273" creationId="{FBE72EC6-1E76-4E8A-8583-FDBF7730B40F}"/>
          </ac:grpSpMkLst>
        </pc:grpChg>
        <pc:grpChg chg="del mod">
          <ac:chgData name="Alonso Raúl Melgarejo Galván" userId="34f8e7f98b12fabf" providerId="LiveId" clId="{FD30FA29-A3C3-4DDE-A8CF-DA98DF169BBC}" dt="2020-06-04T01:14:39.774" v="716"/>
          <ac:grpSpMkLst>
            <pc:docMk/>
            <pc:sldMk cId="3630608280" sldId="272"/>
            <ac:grpSpMk id="275" creationId="{C8A374B5-68A2-4647-832D-A7A56B098F31}"/>
          </ac:grpSpMkLst>
        </pc:grpChg>
        <pc:grpChg chg="del mod">
          <ac:chgData name="Alonso Raúl Melgarejo Galván" userId="34f8e7f98b12fabf" providerId="LiveId" clId="{FD30FA29-A3C3-4DDE-A8CF-DA98DF169BBC}" dt="2020-06-04T01:14:46.028" v="721"/>
          <ac:grpSpMkLst>
            <pc:docMk/>
            <pc:sldMk cId="3630608280" sldId="272"/>
            <ac:grpSpMk id="279" creationId="{77F82E6A-F13A-41FE-B675-AA10EB667453}"/>
          </ac:grpSpMkLst>
        </pc:grpChg>
        <pc:grpChg chg="del mod">
          <ac:chgData name="Alonso Raúl Melgarejo Galván" userId="34f8e7f98b12fabf" providerId="LiveId" clId="{FD30FA29-A3C3-4DDE-A8CF-DA98DF169BBC}" dt="2020-06-04T01:14:51.113" v="730"/>
          <ac:grpSpMkLst>
            <pc:docMk/>
            <pc:sldMk cId="3630608280" sldId="272"/>
            <ac:grpSpMk id="284" creationId="{4C73E7D3-614E-4AB8-B7F6-E74939EEE82A}"/>
          </ac:grpSpMkLst>
        </pc:grpChg>
        <pc:grpChg chg="del mod">
          <ac:chgData name="Alonso Raúl Melgarejo Galván" userId="34f8e7f98b12fabf" providerId="LiveId" clId="{FD30FA29-A3C3-4DDE-A8CF-DA98DF169BBC}" dt="2020-06-04T01:14:54.708" v="733"/>
          <ac:grpSpMkLst>
            <pc:docMk/>
            <pc:sldMk cId="3630608280" sldId="272"/>
            <ac:grpSpMk id="293" creationId="{C3401AAE-4A0F-4494-9A6A-78682DC82FEC}"/>
          </ac:grpSpMkLst>
        </pc:grpChg>
        <pc:grpChg chg="del mod">
          <ac:chgData name="Alonso Raúl Melgarejo Galván" userId="34f8e7f98b12fabf" providerId="LiveId" clId="{FD30FA29-A3C3-4DDE-A8CF-DA98DF169BBC}" dt="2020-06-04T01:15:01.796" v="742"/>
          <ac:grpSpMkLst>
            <pc:docMk/>
            <pc:sldMk cId="3630608280" sldId="272"/>
            <ac:grpSpMk id="296" creationId="{5DD0062E-9068-4294-91CB-D7A1AEA83F94}"/>
          </ac:grpSpMkLst>
        </pc:grpChg>
        <pc:grpChg chg="del mod">
          <ac:chgData name="Alonso Raúl Melgarejo Galván" userId="34f8e7f98b12fabf" providerId="LiveId" clId="{FD30FA29-A3C3-4DDE-A8CF-DA98DF169BBC}" dt="2020-06-04T01:15:13.929" v="753"/>
          <ac:grpSpMkLst>
            <pc:docMk/>
            <pc:sldMk cId="3630608280" sldId="272"/>
            <ac:grpSpMk id="305" creationId="{DA166193-DBCA-443B-AB6E-DBDC9DC10528}"/>
          </ac:grpSpMkLst>
        </pc:grpChg>
        <pc:grpChg chg="del mod">
          <ac:chgData name="Alonso Raúl Melgarejo Galván" userId="34f8e7f98b12fabf" providerId="LiveId" clId="{FD30FA29-A3C3-4DDE-A8CF-DA98DF169BBC}" dt="2020-06-04T01:15:31.855" v="762"/>
          <ac:grpSpMkLst>
            <pc:docMk/>
            <pc:sldMk cId="3630608280" sldId="272"/>
            <ac:grpSpMk id="316" creationId="{9AF26BC7-8A82-414E-BBFA-85A8FF00899E}"/>
          </ac:grpSpMkLst>
        </pc:grpChg>
        <pc:grpChg chg="del mod">
          <ac:chgData name="Alonso Raúl Melgarejo Galván" userId="34f8e7f98b12fabf" providerId="LiveId" clId="{FD30FA29-A3C3-4DDE-A8CF-DA98DF169BBC}" dt="2020-06-04T01:16:00.501" v="764"/>
          <ac:grpSpMkLst>
            <pc:docMk/>
            <pc:sldMk cId="3630608280" sldId="272"/>
            <ac:grpSpMk id="325" creationId="{473F2DD2-E259-42E5-9078-2E12322A71A1}"/>
          </ac:grpSpMkLst>
        </pc:grpChg>
        <pc:grpChg chg="del mod">
          <ac:chgData name="Alonso Raúl Melgarejo Galván" userId="34f8e7f98b12fabf" providerId="LiveId" clId="{FD30FA29-A3C3-4DDE-A8CF-DA98DF169BBC}" dt="2020-06-04T01:16:03.979" v="767"/>
          <ac:grpSpMkLst>
            <pc:docMk/>
            <pc:sldMk cId="3630608280" sldId="272"/>
            <ac:grpSpMk id="327" creationId="{1C2D20F7-D170-420B-9EB4-40DF635FA78F}"/>
          </ac:grpSpMkLst>
        </pc:grpChg>
        <pc:grpChg chg="del mod">
          <ac:chgData name="Alonso Raúl Melgarejo Galván" userId="34f8e7f98b12fabf" providerId="LiveId" clId="{FD30FA29-A3C3-4DDE-A8CF-DA98DF169BBC}" dt="2020-06-04T01:16:22.143" v="773"/>
          <ac:grpSpMkLst>
            <pc:docMk/>
            <pc:sldMk cId="3630608280" sldId="272"/>
            <ac:grpSpMk id="330" creationId="{418954A4-2565-40AF-9850-6863C00443E3}"/>
          </ac:grpSpMkLst>
        </pc:grpChg>
        <pc:grpChg chg="del mod">
          <ac:chgData name="Alonso Raúl Melgarejo Galván" userId="34f8e7f98b12fabf" providerId="LiveId" clId="{FD30FA29-A3C3-4DDE-A8CF-DA98DF169BBC}" dt="2020-06-04T01:16:26.108" v="775"/>
          <ac:grpSpMkLst>
            <pc:docMk/>
            <pc:sldMk cId="3630608280" sldId="272"/>
            <ac:grpSpMk id="336" creationId="{D40CB76F-D03A-4217-A032-8E81E595066E}"/>
          </ac:grpSpMkLst>
        </pc:grpChg>
        <pc:grpChg chg="del mod">
          <ac:chgData name="Alonso Raúl Melgarejo Galván" userId="34f8e7f98b12fabf" providerId="LiveId" clId="{FD30FA29-A3C3-4DDE-A8CF-DA98DF169BBC}" dt="2020-06-04T01:17:26.338" v="793"/>
          <ac:grpSpMkLst>
            <pc:docMk/>
            <pc:sldMk cId="3630608280" sldId="272"/>
            <ac:grpSpMk id="338" creationId="{2E46B770-7574-4EDE-9F2A-B9C5C0EABCDE}"/>
          </ac:grpSpMkLst>
        </pc:grpChg>
        <pc:grpChg chg="del mod">
          <ac:chgData name="Alonso Raúl Melgarejo Galván" userId="34f8e7f98b12fabf" providerId="LiveId" clId="{FD30FA29-A3C3-4DDE-A8CF-DA98DF169BBC}" dt="2020-06-04T01:17:31.311" v="798"/>
          <ac:grpSpMkLst>
            <pc:docMk/>
            <pc:sldMk cId="3630608280" sldId="272"/>
            <ac:grpSpMk id="340" creationId="{E376138A-378E-49FD-BB7F-9ADAE25B6C50}"/>
          </ac:grpSpMkLst>
        </pc:grpChg>
        <pc:grpChg chg="del mod">
          <ac:chgData name="Alonso Raúl Melgarejo Galván" userId="34f8e7f98b12fabf" providerId="LiveId" clId="{FD30FA29-A3C3-4DDE-A8CF-DA98DF169BBC}" dt="2020-06-04T01:17:45.841" v="803"/>
          <ac:grpSpMkLst>
            <pc:docMk/>
            <pc:sldMk cId="3630608280" sldId="272"/>
            <ac:grpSpMk id="345" creationId="{A9D4F028-B26E-4B32-8C4B-FC4D76C25182}"/>
          </ac:grpSpMkLst>
        </pc:grpChg>
        <pc:grpChg chg="del mod">
          <ac:chgData name="Alonso Raúl Melgarejo Galván" userId="34f8e7f98b12fabf" providerId="LiveId" clId="{FD30FA29-A3C3-4DDE-A8CF-DA98DF169BBC}" dt="2020-06-04T01:17:55.596" v="807"/>
          <ac:grpSpMkLst>
            <pc:docMk/>
            <pc:sldMk cId="3630608280" sldId="272"/>
            <ac:grpSpMk id="350" creationId="{602ED5B3-A201-4FC1-B81E-E6857EB5663D}"/>
          </ac:grpSpMkLst>
        </pc:grpChg>
        <pc:grpChg chg="mod">
          <ac:chgData name="Alonso Raúl Melgarejo Galván" userId="34f8e7f98b12fabf" providerId="LiveId" clId="{FD30FA29-A3C3-4DDE-A8CF-DA98DF169BBC}" dt="2020-06-04T01:17:55.596" v="807"/>
          <ac:grpSpMkLst>
            <pc:docMk/>
            <pc:sldMk cId="3630608280" sldId="272"/>
            <ac:grpSpMk id="354" creationId="{2E3B9793-87F2-4A34-8A9F-8E4D0C77F8B4}"/>
          </ac:grpSpMkLst>
        </pc:grpChg>
        <pc:grpChg chg="mod">
          <ac:chgData name="Alonso Raúl Melgarejo Galván" userId="34f8e7f98b12fabf" providerId="LiveId" clId="{FD30FA29-A3C3-4DDE-A8CF-DA98DF169BBC}" dt="2020-06-04T01:18:17.570" v="823"/>
          <ac:grpSpMkLst>
            <pc:docMk/>
            <pc:sldMk cId="3630608280" sldId="272"/>
            <ac:grpSpMk id="370" creationId="{A3F82320-971A-4637-8811-F85E1CB53F75}"/>
          </ac:grpSpMkLst>
        </pc:grpChg>
        <pc:inkChg chg="add">
          <ac:chgData name="Alonso Raúl Melgarejo Galván" userId="34f8e7f98b12fabf" providerId="LiveId" clId="{FD30FA29-A3C3-4DDE-A8CF-DA98DF169BBC}" dt="2020-06-04T01:03:29.033" v="361" actId="9405"/>
          <ac:inkMkLst>
            <pc:docMk/>
            <pc:sldMk cId="3630608280" sldId="272"/>
            <ac:inkMk id="4" creationId="{46B79173-4FB1-4CCF-BAD5-21AB2DD27143}"/>
          </ac:inkMkLst>
        </pc:inkChg>
        <pc:inkChg chg="add del mod">
          <ac:chgData name="Alonso Raúl Melgarejo Galván" userId="34f8e7f98b12fabf" providerId="LiveId" clId="{FD30FA29-A3C3-4DDE-A8CF-DA98DF169BBC}" dt="2020-06-04T01:13:58.656" v="683"/>
          <ac:inkMkLst>
            <pc:docMk/>
            <pc:sldMk cId="3630608280" sldId="272"/>
            <ac:inkMk id="7" creationId="{1CA467BC-6C54-4C92-BBE8-B89EAFD034B3}"/>
          </ac:inkMkLst>
        </pc:inkChg>
        <pc:inkChg chg="add del mod">
          <ac:chgData name="Alonso Raúl Melgarejo Galván" userId="34f8e7f98b12fabf" providerId="LiveId" clId="{FD30FA29-A3C3-4DDE-A8CF-DA98DF169BBC}" dt="2020-06-04T01:13:58.646" v="679"/>
          <ac:inkMkLst>
            <pc:docMk/>
            <pc:sldMk cId="3630608280" sldId="272"/>
            <ac:inkMk id="8" creationId="{32C73E70-847C-4963-BE5A-B67C5E453077}"/>
          </ac:inkMkLst>
        </pc:inkChg>
        <pc:inkChg chg="add del mod">
          <ac:chgData name="Alonso Raúl Melgarejo Galván" userId="34f8e7f98b12fabf" providerId="LiveId" clId="{FD30FA29-A3C3-4DDE-A8CF-DA98DF169BBC}" dt="2020-06-04T01:13:58.661" v="685"/>
          <ac:inkMkLst>
            <pc:docMk/>
            <pc:sldMk cId="3630608280" sldId="272"/>
            <ac:inkMk id="9" creationId="{F979A370-C0EE-4326-A568-9B1358F57BC9}"/>
          </ac:inkMkLst>
        </pc:inkChg>
        <pc:inkChg chg="add del mod">
          <ac:chgData name="Alonso Raúl Melgarejo Galván" userId="34f8e7f98b12fabf" providerId="LiveId" clId="{FD30FA29-A3C3-4DDE-A8CF-DA98DF169BBC}" dt="2020-06-04T01:13:58.659" v="684"/>
          <ac:inkMkLst>
            <pc:docMk/>
            <pc:sldMk cId="3630608280" sldId="272"/>
            <ac:inkMk id="10" creationId="{D61AF095-BF0F-4255-8D9D-0277E91589CB}"/>
          </ac:inkMkLst>
        </pc:inkChg>
        <pc:inkChg chg="add del mod">
          <ac:chgData name="Alonso Raúl Melgarejo Galván" userId="34f8e7f98b12fabf" providerId="LiveId" clId="{FD30FA29-A3C3-4DDE-A8CF-DA98DF169BBC}" dt="2020-06-04T01:13:58.649" v="680"/>
          <ac:inkMkLst>
            <pc:docMk/>
            <pc:sldMk cId="3630608280" sldId="272"/>
            <ac:inkMk id="12" creationId="{04130BE0-5A26-4D4D-A3C3-2417E55AEC8E}"/>
          </ac:inkMkLst>
        </pc:inkChg>
        <pc:inkChg chg="add del mod">
          <ac:chgData name="Alonso Raúl Melgarejo Galván" userId="34f8e7f98b12fabf" providerId="LiveId" clId="{FD30FA29-A3C3-4DDE-A8CF-DA98DF169BBC}" dt="2020-06-04T01:13:58.667" v="689"/>
          <ac:inkMkLst>
            <pc:docMk/>
            <pc:sldMk cId="3630608280" sldId="272"/>
            <ac:inkMk id="13" creationId="{C5FB244D-12E2-4A27-AAB9-4E45261361BD}"/>
          </ac:inkMkLst>
        </pc:inkChg>
        <pc:inkChg chg="add mod">
          <ac:chgData name="Alonso Raúl Melgarejo Galván" userId="34f8e7f98b12fabf" providerId="LiveId" clId="{FD30FA29-A3C3-4DDE-A8CF-DA98DF169BBC}" dt="2020-06-04T01:17:55.596" v="807"/>
          <ac:inkMkLst>
            <pc:docMk/>
            <pc:sldMk cId="3630608280" sldId="272"/>
            <ac:inkMk id="15" creationId="{A1955C73-E963-422B-B4A4-82BC5F2B262A}"/>
          </ac:inkMkLst>
        </pc:inkChg>
        <pc:inkChg chg="add mod">
          <ac:chgData name="Alonso Raúl Melgarejo Galván" userId="34f8e7f98b12fabf" providerId="LiveId" clId="{FD30FA29-A3C3-4DDE-A8CF-DA98DF169BBC}" dt="2020-06-04T01:17:55.596" v="807"/>
          <ac:inkMkLst>
            <pc:docMk/>
            <pc:sldMk cId="3630608280" sldId="272"/>
            <ac:inkMk id="16" creationId="{17686631-26F6-4FB5-9084-1330563BAA54}"/>
          </ac:inkMkLst>
        </pc:inkChg>
        <pc:inkChg chg="add mod">
          <ac:chgData name="Alonso Raúl Melgarejo Galván" userId="34f8e7f98b12fabf" providerId="LiveId" clId="{FD30FA29-A3C3-4DDE-A8CF-DA98DF169BBC}" dt="2020-06-04T01:17:55.596" v="807"/>
          <ac:inkMkLst>
            <pc:docMk/>
            <pc:sldMk cId="3630608280" sldId="272"/>
            <ac:inkMk id="17" creationId="{060AC490-84D5-48AC-8DBC-F0976B7321A0}"/>
          </ac:inkMkLst>
        </pc:inkChg>
        <pc:inkChg chg="add del mod">
          <ac:chgData name="Alonso Raúl Melgarejo Galván" userId="34f8e7f98b12fabf" providerId="LiveId" clId="{FD30FA29-A3C3-4DDE-A8CF-DA98DF169BBC}" dt="2020-06-04T01:14:11.064" v="714"/>
          <ac:inkMkLst>
            <pc:docMk/>
            <pc:sldMk cId="3630608280" sldId="272"/>
            <ac:inkMk id="18" creationId="{D8B71044-890C-4681-8348-80A2857EEE8C}"/>
          </ac:inkMkLst>
        </pc:inkChg>
        <pc:inkChg chg="add del">
          <ac:chgData name="Alonso Raúl Melgarejo Galván" userId="34f8e7f98b12fabf" providerId="LiveId" clId="{FD30FA29-A3C3-4DDE-A8CF-DA98DF169BBC}" dt="2020-06-04T01:14:07.373" v="700"/>
          <ac:inkMkLst>
            <pc:docMk/>
            <pc:sldMk cId="3630608280" sldId="272"/>
            <ac:inkMk id="20" creationId="{94E435AE-F526-42B0-AE87-16BFDDD15D91}"/>
          </ac:inkMkLst>
        </pc:inkChg>
        <pc:inkChg chg="add">
          <ac:chgData name="Alonso Raúl Melgarejo Galván" userId="34f8e7f98b12fabf" providerId="LiveId" clId="{FD30FA29-A3C3-4DDE-A8CF-DA98DF169BBC}" dt="2020-06-04T01:03:57.931" v="376" actId="9405"/>
          <ac:inkMkLst>
            <pc:docMk/>
            <pc:sldMk cId="3630608280" sldId="272"/>
            <ac:inkMk id="21" creationId="{EF817023-C06B-4A71-B6B6-426987088A83}"/>
          </ac:inkMkLst>
        </pc:inkChg>
        <pc:inkChg chg="add del mod">
          <ac:chgData name="Alonso Raúl Melgarejo Galván" userId="34f8e7f98b12fabf" providerId="LiveId" clId="{FD30FA29-A3C3-4DDE-A8CF-DA98DF169BBC}" dt="2020-06-04T01:13:58.669" v="691"/>
          <ac:inkMkLst>
            <pc:docMk/>
            <pc:sldMk cId="3630608280" sldId="272"/>
            <ac:inkMk id="22" creationId="{4ED7C6AB-CF69-4A25-B250-03CA7006406F}"/>
          </ac:inkMkLst>
        </pc:inkChg>
        <pc:inkChg chg="add del mod">
          <ac:chgData name="Alonso Raúl Melgarejo Galván" userId="34f8e7f98b12fabf" providerId="LiveId" clId="{FD30FA29-A3C3-4DDE-A8CF-DA98DF169BBC}" dt="2020-06-04T01:13:58.644" v="678"/>
          <ac:inkMkLst>
            <pc:docMk/>
            <pc:sldMk cId="3630608280" sldId="272"/>
            <ac:inkMk id="24" creationId="{E31FC908-9E64-4740-9881-B7210738AA7F}"/>
          </ac:inkMkLst>
        </pc:inkChg>
        <pc:inkChg chg="add del mod">
          <ac:chgData name="Alonso Raúl Melgarejo Galván" userId="34f8e7f98b12fabf" providerId="LiveId" clId="{FD30FA29-A3C3-4DDE-A8CF-DA98DF169BBC}" dt="2020-06-04T01:13:58.664" v="687"/>
          <ac:inkMkLst>
            <pc:docMk/>
            <pc:sldMk cId="3630608280" sldId="272"/>
            <ac:inkMk id="26" creationId="{7B71D58C-E98F-41CB-AB47-8CA673582CED}"/>
          </ac:inkMkLst>
        </pc:inkChg>
        <pc:inkChg chg="add del mod">
          <ac:chgData name="Alonso Raúl Melgarejo Galván" userId="34f8e7f98b12fabf" providerId="LiveId" clId="{FD30FA29-A3C3-4DDE-A8CF-DA98DF169BBC}" dt="2020-06-04T01:14:07.379" v="701"/>
          <ac:inkMkLst>
            <pc:docMk/>
            <pc:sldMk cId="3630608280" sldId="272"/>
            <ac:inkMk id="28" creationId="{2601F4B6-155F-4685-BD82-467057BA77BF}"/>
          </ac:inkMkLst>
        </pc:inkChg>
        <pc:inkChg chg="add del mod">
          <ac:chgData name="Alonso Raúl Melgarejo Galván" userId="34f8e7f98b12fabf" providerId="LiveId" clId="{FD30FA29-A3C3-4DDE-A8CF-DA98DF169BBC}" dt="2020-06-04T01:14:07.897" v="702"/>
          <ac:inkMkLst>
            <pc:docMk/>
            <pc:sldMk cId="3630608280" sldId="272"/>
            <ac:inkMk id="29" creationId="{7D85785C-CF8C-4129-B8A3-E423D1479B1C}"/>
          </ac:inkMkLst>
        </pc:inkChg>
        <pc:inkChg chg="add del mod">
          <ac:chgData name="Alonso Raúl Melgarejo Galván" userId="34f8e7f98b12fabf" providerId="LiveId" clId="{FD30FA29-A3C3-4DDE-A8CF-DA98DF169BBC}" dt="2020-06-04T01:14:10.445" v="712"/>
          <ac:inkMkLst>
            <pc:docMk/>
            <pc:sldMk cId="3630608280" sldId="272"/>
            <ac:inkMk id="31" creationId="{5A5D8094-289C-4CE3-9C07-D8B04A1B99D4}"/>
          </ac:inkMkLst>
        </pc:inkChg>
        <pc:inkChg chg="add del mod">
          <ac:chgData name="Alonso Raúl Melgarejo Galván" userId="34f8e7f98b12fabf" providerId="LiveId" clId="{FD30FA29-A3C3-4DDE-A8CF-DA98DF169BBC}" dt="2020-06-04T01:14:08.631" v="705"/>
          <ac:inkMkLst>
            <pc:docMk/>
            <pc:sldMk cId="3630608280" sldId="272"/>
            <ac:inkMk id="32" creationId="{C815CE09-C54D-44A9-AAB5-8C31910187AB}"/>
          </ac:inkMkLst>
        </pc:inkChg>
        <pc:inkChg chg="add del mod">
          <ac:chgData name="Alonso Raúl Melgarejo Galván" userId="34f8e7f98b12fabf" providerId="LiveId" clId="{FD30FA29-A3C3-4DDE-A8CF-DA98DF169BBC}" dt="2020-06-04T01:14:08.387" v="703"/>
          <ac:inkMkLst>
            <pc:docMk/>
            <pc:sldMk cId="3630608280" sldId="272"/>
            <ac:inkMk id="33" creationId="{15DD1D67-C1C9-4D35-8ADA-26D3C1EB5632}"/>
          </ac:inkMkLst>
        </pc:inkChg>
        <pc:inkChg chg="add del mod">
          <ac:chgData name="Alonso Raúl Melgarejo Galván" userId="34f8e7f98b12fabf" providerId="LiveId" clId="{FD30FA29-A3C3-4DDE-A8CF-DA98DF169BBC}" dt="2020-06-04T01:14:06.625" v="697"/>
          <ac:inkMkLst>
            <pc:docMk/>
            <pc:sldMk cId="3630608280" sldId="272"/>
            <ac:inkMk id="35" creationId="{ADF6AB54-1079-4A90-AA68-5C23F10030DE}"/>
          </ac:inkMkLst>
        </pc:inkChg>
        <pc:inkChg chg="add mod">
          <ac:chgData name="Alonso Raúl Melgarejo Galván" userId="34f8e7f98b12fabf" providerId="LiveId" clId="{FD30FA29-A3C3-4DDE-A8CF-DA98DF169BBC}" dt="2020-06-04T01:17:55.596" v="807"/>
          <ac:inkMkLst>
            <pc:docMk/>
            <pc:sldMk cId="3630608280" sldId="272"/>
            <ac:inkMk id="37" creationId="{224E3950-75F1-4F86-845C-9D62515BBF11}"/>
          </ac:inkMkLst>
        </pc:inkChg>
        <pc:inkChg chg="add del mod">
          <ac:chgData name="Alonso Raúl Melgarejo Galván" userId="34f8e7f98b12fabf" providerId="LiveId" clId="{FD30FA29-A3C3-4DDE-A8CF-DA98DF169BBC}" dt="2020-06-04T01:14:10.612" v="713"/>
          <ac:inkMkLst>
            <pc:docMk/>
            <pc:sldMk cId="3630608280" sldId="272"/>
            <ac:inkMk id="38" creationId="{DE6C0260-2FE4-40C6-AF9B-392792F18B56}"/>
          </ac:inkMkLst>
        </pc:inkChg>
        <pc:inkChg chg="add mod">
          <ac:chgData name="Alonso Raúl Melgarejo Galván" userId="34f8e7f98b12fabf" providerId="LiveId" clId="{FD30FA29-A3C3-4DDE-A8CF-DA98DF169BBC}" dt="2020-06-04T01:17:55.596" v="807"/>
          <ac:inkMkLst>
            <pc:docMk/>
            <pc:sldMk cId="3630608280" sldId="272"/>
            <ac:inkMk id="39" creationId="{3C349D66-D9BA-454D-8F94-C16BC700D7D4}"/>
          </ac:inkMkLst>
        </pc:inkChg>
        <pc:inkChg chg="add mod">
          <ac:chgData name="Alonso Raúl Melgarejo Galván" userId="34f8e7f98b12fabf" providerId="LiveId" clId="{FD30FA29-A3C3-4DDE-A8CF-DA98DF169BBC}" dt="2020-06-04T01:17:55.596" v="807"/>
          <ac:inkMkLst>
            <pc:docMk/>
            <pc:sldMk cId="3630608280" sldId="272"/>
            <ac:inkMk id="40" creationId="{1902500E-6F4E-464F-92B5-99E206CA2C78}"/>
          </ac:inkMkLst>
        </pc:inkChg>
        <pc:inkChg chg="add mod">
          <ac:chgData name="Alonso Raúl Melgarejo Galván" userId="34f8e7f98b12fabf" providerId="LiveId" clId="{FD30FA29-A3C3-4DDE-A8CF-DA98DF169BBC}" dt="2020-06-04T01:17:55.596" v="807"/>
          <ac:inkMkLst>
            <pc:docMk/>
            <pc:sldMk cId="3630608280" sldId="272"/>
            <ac:inkMk id="41" creationId="{48713165-2D5B-4D94-B55E-32E9DDBC967F}"/>
          </ac:inkMkLst>
        </pc:inkChg>
        <pc:inkChg chg="add del mod">
          <ac:chgData name="Alonso Raúl Melgarejo Galván" userId="34f8e7f98b12fabf" providerId="LiveId" clId="{FD30FA29-A3C3-4DDE-A8CF-DA98DF169BBC}" dt="2020-06-04T01:10:18.194" v="592"/>
          <ac:inkMkLst>
            <pc:docMk/>
            <pc:sldMk cId="3630608280" sldId="272"/>
            <ac:inkMk id="43" creationId="{F212C436-7DB1-4876-A68B-9A098EA99253}"/>
          </ac:inkMkLst>
        </pc:inkChg>
        <pc:inkChg chg="add del mod">
          <ac:chgData name="Alonso Raúl Melgarejo Galván" userId="34f8e7f98b12fabf" providerId="LiveId" clId="{FD30FA29-A3C3-4DDE-A8CF-DA98DF169BBC}" dt="2020-06-04T01:10:18.360" v="600"/>
          <ac:inkMkLst>
            <pc:docMk/>
            <pc:sldMk cId="3630608280" sldId="272"/>
            <ac:inkMk id="44" creationId="{418CED48-A5D5-4628-8C4F-1C4CC60D06AF}"/>
          </ac:inkMkLst>
        </pc:inkChg>
        <pc:inkChg chg="add del mod">
          <ac:chgData name="Alonso Raúl Melgarejo Galván" userId="34f8e7f98b12fabf" providerId="LiveId" clId="{FD30FA29-A3C3-4DDE-A8CF-DA98DF169BBC}" dt="2020-06-04T01:10:18.223" v="598"/>
          <ac:inkMkLst>
            <pc:docMk/>
            <pc:sldMk cId="3630608280" sldId="272"/>
            <ac:inkMk id="46" creationId="{0CFE2A02-A43D-4163-8A47-072E7A6E11F9}"/>
          </ac:inkMkLst>
        </pc:inkChg>
        <pc:inkChg chg="add del mod">
          <ac:chgData name="Alonso Raúl Melgarejo Galván" userId="34f8e7f98b12fabf" providerId="LiveId" clId="{FD30FA29-A3C3-4DDE-A8CF-DA98DF169BBC}" dt="2020-06-04T01:11:49.044" v="608"/>
          <ac:inkMkLst>
            <pc:docMk/>
            <pc:sldMk cId="3630608280" sldId="272"/>
            <ac:inkMk id="47" creationId="{567DE456-CF35-46A5-8413-708CE123712E}"/>
          </ac:inkMkLst>
        </pc:inkChg>
        <pc:inkChg chg="add del mod">
          <ac:chgData name="Alonso Raúl Melgarejo Galván" userId="34f8e7f98b12fabf" providerId="LiveId" clId="{FD30FA29-A3C3-4DDE-A8CF-DA98DF169BBC}" dt="2020-06-04T01:11:49.691" v="610"/>
          <ac:inkMkLst>
            <pc:docMk/>
            <pc:sldMk cId="3630608280" sldId="272"/>
            <ac:inkMk id="48" creationId="{ADA0DAE4-2F3F-481C-AC4F-4514958D237E}"/>
          </ac:inkMkLst>
        </pc:inkChg>
        <pc:inkChg chg="add del mod">
          <ac:chgData name="Alonso Raúl Melgarejo Galván" userId="34f8e7f98b12fabf" providerId="LiveId" clId="{FD30FA29-A3C3-4DDE-A8CF-DA98DF169BBC}" dt="2020-06-04T01:10:18.190" v="591"/>
          <ac:inkMkLst>
            <pc:docMk/>
            <pc:sldMk cId="3630608280" sldId="272"/>
            <ac:inkMk id="49" creationId="{C0F70218-2CB0-410F-936B-21E47A0854A5}"/>
          </ac:inkMkLst>
        </pc:inkChg>
        <pc:inkChg chg="add del mod">
          <ac:chgData name="Alonso Raúl Melgarejo Galván" userId="34f8e7f98b12fabf" providerId="LiveId" clId="{FD30FA29-A3C3-4DDE-A8CF-DA98DF169BBC}" dt="2020-06-04T01:10:18.196" v="593"/>
          <ac:inkMkLst>
            <pc:docMk/>
            <pc:sldMk cId="3630608280" sldId="272"/>
            <ac:inkMk id="50" creationId="{1B537215-3032-4C03-8FBA-5C83A7D71EC2}"/>
          </ac:inkMkLst>
        </pc:inkChg>
        <pc:inkChg chg="add mod">
          <ac:chgData name="Alonso Raúl Melgarejo Galván" userId="34f8e7f98b12fabf" providerId="LiveId" clId="{FD30FA29-A3C3-4DDE-A8CF-DA98DF169BBC}" dt="2020-06-04T01:17:55.596" v="807"/>
          <ac:inkMkLst>
            <pc:docMk/>
            <pc:sldMk cId="3630608280" sldId="272"/>
            <ac:inkMk id="51" creationId="{825ABE6B-4CAF-4283-9985-529DD8A16076}"/>
          </ac:inkMkLst>
        </pc:inkChg>
        <pc:inkChg chg="add mod">
          <ac:chgData name="Alonso Raúl Melgarejo Galván" userId="34f8e7f98b12fabf" providerId="LiveId" clId="{FD30FA29-A3C3-4DDE-A8CF-DA98DF169BBC}" dt="2020-06-04T01:17:55.596" v="807"/>
          <ac:inkMkLst>
            <pc:docMk/>
            <pc:sldMk cId="3630608280" sldId="272"/>
            <ac:inkMk id="53" creationId="{E1E97055-5286-43C1-96F7-D2D7601C4C26}"/>
          </ac:inkMkLst>
        </pc:inkChg>
        <pc:inkChg chg="add mod">
          <ac:chgData name="Alonso Raúl Melgarejo Galván" userId="34f8e7f98b12fabf" providerId="LiveId" clId="{FD30FA29-A3C3-4DDE-A8CF-DA98DF169BBC}" dt="2020-06-04T01:17:55.596" v="807"/>
          <ac:inkMkLst>
            <pc:docMk/>
            <pc:sldMk cId="3630608280" sldId="272"/>
            <ac:inkMk id="54" creationId="{972F14A5-4F35-47C2-B3A3-FBE731EB5D28}"/>
          </ac:inkMkLst>
        </pc:inkChg>
        <pc:inkChg chg="add mod">
          <ac:chgData name="Alonso Raúl Melgarejo Galván" userId="34f8e7f98b12fabf" providerId="LiveId" clId="{FD30FA29-A3C3-4DDE-A8CF-DA98DF169BBC}" dt="2020-06-04T01:17:55.596" v="807"/>
          <ac:inkMkLst>
            <pc:docMk/>
            <pc:sldMk cId="3630608280" sldId="272"/>
            <ac:inkMk id="55" creationId="{ECFC2525-4A16-40F0-BDFF-E3F0E6275BC5}"/>
          </ac:inkMkLst>
        </pc:inkChg>
        <pc:inkChg chg="add mod">
          <ac:chgData name="Alonso Raúl Melgarejo Galván" userId="34f8e7f98b12fabf" providerId="LiveId" clId="{FD30FA29-A3C3-4DDE-A8CF-DA98DF169BBC}" dt="2020-06-04T01:17:55.596" v="807"/>
          <ac:inkMkLst>
            <pc:docMk/>
            <pc:sldMk cId="3630608280" sldId="272"/>
            <ac:inkMk id="56" creationId="{672413FA-4B6C-459E-989F-FB36FE48DDCA}"/>
          </ac:inkMkLst>
        </pc:inkChg>
        <pc:inkChg chg="add mod">
          <ac:chgData name="Alonso Raúl Melgarejo Galván" userId="34f8e7f98b12fabf" providerId="LiveId" clId="{FD30FA29-A3C3-4DDE-A8CF-DA98DF169BBC}" dt="2020-06-04T01:17:55.596" v="807"/>
          <ac:inkMkLst>
            <pc:docMk/>
            <pc:sldMk cId="3630608280" sldId="272"/>
            <ac:inkMk id="57" creationId="{A17E7565-B067-45CA-BBEB-909735B005AD}"/>
          </ac:inkMkLst>
        </pc:inkChg>
        <pc:inkChg chg="add mod">
          <ac:chgData name="Alonso Raúl Melgarejo Galván" userId="34f8e7f98b12fabf" providerId="LiveId" clId="{FD30FA29-A3C3-4DDE-A8CF-DA98DF169BBC}" dt="2020-06-04T01:17:55.596" v="807"/>
          <ac:inkMkLst>
            <pc:docMk/>
            <pc:sldMk cId="3630608280" sldId="272"/>
            <ac:inkMk id="58" creationId="{536D7B5C-FB59-4505-82F6-8451A6DA21E0}"/>
          </ac:inkMkLst>
        </pc:inkChg>
        <pc:inkChg chg="add mod">
          <ac:chgData name="Alonso Raúl Melgarejo Galván" userId="34f8e7f98b12fabf" providerId="LiveId" clId="{FD30FA29-A3C3-4DDE-A8CF-DA98DF169BBC}" dt="2020-06-04T01:17:55.596" v="807"/>
          <ac:inkMkLst>
            <pc:docMk/>
            <pc:sldMk cId="3630608280" sldId="272"/>
            <ac:inkMk id="59" creationId="{E9F8B961-6703-481B-9437-8031979CC7EE}"/>
          </ac:inkMkLst>
        </pc:inkChg>
        <pc:inkChg chg="add mod">
          <ac:chgData name="Alonso Raúl Melgarejo Galván" userId="34f8e7f98b12fabf" providerId="LiveId" clId="{FD30FA29-A3C3-4DDE-A8CF-DA98DF169BBC}" dt="2020-06-04T01:17:55.596" v="807"/>
          <ac:inkMkLst>
            <pc:docMk/>
            <pc:sldMk cId="3630608280" sldId="272"/>
            <ac:inkMk id="60" creationId="{AD881906-3575-4EAD-98D9-5FAB56A05865}"/>
          </ac:inkMkLst>
        </pc:inkChg>
        <pc:inkChg chg="add mod">
          <ac:chgData name="Alonso Raúl Melgarejo Galván" userId="34f8e7f98b12fabf" providerId="LiveId" clId="{FD30FA29-A3C3-4DDE-A8CF-DA98DF169BBC}" dt="2020-06-04T01:17:55.596" v="807"/>
          <ac:inkMkLst>
            <pc:docMk/>
            <pc:sldMk cId="3630608280" sldId="272"/>
            <ac:inkMk id="61" creationId="{91C6EDB1-616A-4438-9C1F-2E6C02630370}"/>
          </ac:inkMkLst>
        </pc:inkChg>
        <pc:inkChg chg="add mod">
          <ac:chgData name="Alonso Raúl Melgarejo Galván" userId="34f8e7f98b12fabf" providerId="LiveId" clId="{FD30FA29-A3C3-4DDE-A8CF-DA98DF169BBC}" dt="2020-06-04T01:17:55.596" v="807"/>
          <ac:inkMkLst>
            <pc:docMk/>
            <pc:sldMk cId="3630608280" sldId="272"/>
            <ac:inkMk id="63" creationId="{FFE6BF12-2E61-402D-A4A4-94F89E555E82}"/>
          </ac:inkMkLst>
        </pc:inkChg>
        <pc:inkChg chg="add mod">
          <ac:chgData name="Alonso Raúl Melgarejo Galván" userId="34f8e7f98b12fabf" providerId="LiveId" clId="{FD30FA29-A3C3-4DDE-A8CF-DA98DF169BBC}" dt="2020-06-04T01:17:55.596" v="807"/>
          <ac:inkMkLst>
            <pc:docMk/>
            <pc:sldMk cId="3630608280" sldId="272"/>
            <ac:inkMk id="64" creationId="{9BBDCC6E-8CE9-4E8E-98A4-2E52DDC71849}"/>
          </ac:inkMkLst>
        </pc:inkChg>
        <pc:inkChg chg="add del mod">
          <ac:chgData name="Alonso Raúl Melgarejo Galván" userId="34f8e7f98b12fabf" providerId="LiveId" clId="{FD30FA29-A3C3-4DDE-A8CF-DA98DF169BBC}" dt="2020-06-04T01:11:49.519" v="609"/>
          <ac:inkMkLst>
            <pc:docMk/>
            <pc:sldMk cId="3630608280" sldId="272"/>
            <ac:inkMk id="65" creationId="{72C8C700-0AE6-490E-83B8-775F6D3F27D3}"/>
          </ac:inkMkLst>
        </pc:inkChg>
        <pc:inkChg chg="add del mod">
          <ac:chgData name="Alonso Raúl Melgarejo Galván" userId="34f8e7f98b12fabf" providerId="LiveId" clId="{FD30FA29-A3C3-4DDE-A8CF-DA98DF169BBC}" dt="2020-06-04T01:10:18.213" v="595"/>
          <ac:inkMkLst>
            <pc:docMk/>
            <pc:sldMk cId="3630608280" sldId="272"/>
            <ac:inkMk id="67" creationId="{021C3DC4-CD87-4070-A51D-63D5CF554538}"/>
          </ac:inkMkLst>
        </pc:inkChg>
        <pc:inkChg chg="add mod">
          <ac:chgData name="Alonso Raúl Melgarejo Galván" userId="34f8e7f98b12fabf" providerId="LiveId" clId="{FD30FA29-A3C3-4DDE-A8CF-DA98DF169BBC}" dt="2020-06-04T01:11:37.009" v="605"/>
          <ac:inkMkLst>
            <pc:docMk/>
            <pc:sldMk cId="3630608280" sldId="272"/>
            <ac:inkMk id="69" creationId="{0AC57300-EDD0-4F78-B7F1-55C5EB9D924E}"/>
          </ac:inkMkLst>
        </pc:inkChg>
        <pc:inkChg chg="add del mod">
          <ac:chgData name="Alonso Raúl Melgarejo Galván" userId="34f8e7f98b12fabf" providerId="LiveId" clId="{FD30FA29-A3C3-4DDE-A8CF-DA98DF169BBC}" dt="2020-06-04T01:07:04.822" v="485"/>
          <ac:inkMkLst>
            <pc:docMk/>
            <pc:sldMk cId="3630608280" sldId="272"/>
            <ac:inkMk id="70" creationId="{3E9499C8-79E5-4480-AB3A-2884F71F12A2}"/>
          </ac:inkMkLst>
        </pc:inkChg>
        <pc:inkChg chg="add del mod">
          <ac:chgData name="Alonso Raúl Melgarejo Galván" userId="34f8e7f98b12fabf" providerId="LiveId" clId="{FD30FA29-A3C3-4DDE-A8CF-DA98DF169BBC}" dt="2020-06-04T01:07:05.599" v="486"/>
          <ac:inkMkLst>
            <pc:docMk/>
            <pc:sldMk cId="3630608280" sldId="272"/>
            <ac:inkMk id="71" creationId="{D0A2F498-85FC-4851-9033-856815298ADD}"/>
          </ac:inkMkLst>
        </pc:inkChg>
        <pc:inkChg chg="add del mod">
          <ac:chgData name="Alonso Raúl Melgarejo Galván" userId="34f8e7f98b12fabf" providerId="LiveId" clId="{FD30FA29-A3C3-4DDE-A8CF-DA98DF169BBC}" dt="2020-06-04T01:14:07.342" v="698"/>
          <ac:inkMkLst>
            <pc:docMk/>
            <pc:sldMk cId="3630608280" sldId="272"/>
            <ac:inkMk id="74" creationId="{920268A1-5FB9-41B4-A320-5803D9F34CB8}"/>
          </ac:inkMkLst>
        </pc:inkChg>
        <pc:inkChg chg="add mod">
          <ac:chgData name="Alonso Raúl Melgarejo Galván" userId="34f8e7f98b12fabf" providerId="LiveId" clId="{FD30FA29-A3C3-4DDE-A8CF-DA98DF169BBC}" dt="2020-06-04T01:17:55.596" v="807"/>
          <ac:inkMkLst>
            <pc:docMk/>
            <pc:sldMk cId="3630608280" sldId="272"/>
            <ac:inkMk id="76" creationId="{2FDD2E5F-53A5-4B51-A4E1-4590A64A397A}"/>
          </ac:inkMkLst>
        </pc:inkChg>
        <pc:inkChg chg="add mod">
          <ac:chgData name="Alonso Raúl Melgarejo Galván" userId="34f8e7f98b12fabf" providerId="LiveId" clId="{FD30FA29-A3C3-4DDE-A8CF-DA98DF169BBC}" dt="2020-06-04T01:17:55.596" v="807"/>
          <ac:inkMkLst>
            <pc:docMk/>
            <pc:sldMk cId="3630608280" sldId="272"/>
            <ac:inkMk id="77" creationId="{CD6F37ED-3DF6-46FC-99E1-714F310C6D5B}"/>
          </ac:inkMkLst>
        </pc:inkChg>
        <pc:inkChg chg="add mod">
          <ac:chgData name="Alonso Raúl Melgarejo Galván" userId="34f8e7f98b12fabf" providerId="LiveId" clId="{FD30FA29-A3C3-4DDE-A8CF-DA98DF169BBC}" dt="2020-06-04T01:17:55.596" v="807"/>
          <ac:inkMkLst>
            <pc:docMk/>
            <pc:sldMk cId="3630608280" sldId="272"/>
            <ac:inkMk id="78" creationId="{185A9F14-CA18-4FF9-B572-AF8DF2A11FCD}"/>
          </ac:inkMkLst>
        </pc:inkChg>
        <pc:inkChg chg="add del mod">
          <ac:chgData name="Alonso Raúl Melgarejo Galván" userId="34f8e7f98b12fabf" providerId="LiveId" clId="{FD30FA29-A3C3-4DDE-A8CF-DA98DF169BBC}" dt="2020-06-04T01:14:07.370" v="699"/>
          <ac:inkMkLst>
            <pc:docMk/>
            <pc:sldMk cId="3630608280" sldId="272"/>
            <ac:inkMk id="80" creationId="{17D53B47-1323-4EF6-A89D-08EB33B258FC}"/>
          </ac:inkMkLst>
        </pc:inkChg>
        <pc:inkChg chg="add del mod">
          <ac:chgData name="Alonso Raúl Melgarejo Galván" userId="34f8e7f98b12fabf" providerId="LiveId" clId="{FD30FA29-A3C3-4DDE-A8CF-DA98DF169BBC}" dt="2020-06-04T01:14:08.616" v="704"/>
          <ac:inkMkLst>
            <pc:docMk/>
            <pc:sldMk cId="3630608280" sldId="272"/>
            <ac:inkMk id="81" creationId="{C2EBE5B1-DE4E-47BC-BF19-A80541C5EF71}"/>
          </ac:inkMkLst>
        </pc:inkChg>
        <pc:inkChg chg="add del mod">
          <ac:chgData name="Alonso Raúl Melgarejo Galván" userId="34f8e7f98b12fabf" providerId="LiveId" clId="{FD30FA29-A3C3-4DDE-A8CF-DA98DF169BBC}" dt="2020-06-04T01:07:04.459" v="484"/>
          <ac:inkMkLst>
            <pc:docMk/>
            <pc:sldMk cId="3630608280" sldId="272"/>
            <ac:inkMk id="82" creationId="{4AE38E90-7076-413B-91F4-554888D322BD}"/>
          </ac:inkMkLst>
        </pc:inkChg>
        <pc:inkChg chg="add del mod">
          <ac:chgData name="Alonso Raúl Melgarejo Galván" userId="34f8e7f98b12fabf" providerId="LiveId" clId="{FD30FA29-A3C3-4DDE-A8CF-DA98DF169BBC}" dt="2020-06-04T01:07:03.486" v="483"/>
          <ac:inkMkLst>
            <pc:docMk/>
            <pc:sldMk cId="3630608280" sldId="272"/>
            <ac:inkMk id="83" creationId="{9FCFCE93-433C-4806-8AFF-A868C62B1F5C}"/>
          </ac:inkMkLst>
        </pc:inkChg>
        <pc:inkChg chg="add del mod">
          <ac:chgData name="Alonso Raúl Melgarejo Galván" userId="34f8e7f98b12fabf" providerId="LiveId" clId="{FD30FA29-A3C3-4DDE-A8CF-DA98DF169BBC}" dt="2020-06-04T01:07:02.850" v="481"/>
          <ac:inkMkLst>
            <pc:docMk/>
            <pc:sldMk cId="3630608280" sldId="272"/>
            <ac:inkMk id="84" creationId="{43BFDC4B-AE1F-4126-B55A-95EB8F45915A}"/>
          </ac:inkMkLst>
        </pc:inkChg>
        <pc:inkChg chg="add del mod">
          <ac:chgData name="Alonso Raúl Melgarejo Galván" userId="34f8e7f98b12fabf" providerId="LiveId" clId="{FD30FA29-A3C3-4DDE-A8CF-DA98DF169BBC}" dt="2020-06-04T01:07:03.289" v="482"/>
          <ac:inkMkLst>
            <pc:docMk/>
            <pc:sldMk cId="3630608280" sldId="272"/>
            <ac:inkMk id="85" creationId="{33A38490-6868-4848-8180-18D2025499B6}"/>
          </ac:inkMkLst>
        </pc:inkChg>
        <pc:inkChg chg="add mod">
          <ac:chgData name="Alonso Raúl Melgarejo Galván" userId="34f8e7f98b12fabf" providerId="LiveId" clId="{FD30FA29-A3C3-4DDE-A8CF-DA98DF169BBC}" dt="2020-06-04T01:07:22.627" v="496"/>
          <ac:inkMkLst>
            <pc:docMk/>
            <pc:sldMk cId="3630608280" sldId="272"/>
            <ac:inkMk id="88" creationId="{DA8FAC63-9746-4CBD-8706-C9EC31431D0E}"/>
          </ac:inkMkLst>
        </pc:inkChg>
        <pc:inkChg chg="add mod">
          <ac:chgData name="Alonso Raúl Melgarejo Galván" userId="34f8e7f98b12fabf" providerId="LiveId" clId="{FD30FA29-A3C3-4DDE-A8CF-DA98DF169BBC}" dt="2020-06-04T01:11:37.009" v="605"/>
          <ac:inkMkLst>
            <pc:docMk/>
            <pc:sldMk cId="3630608280" sldId="272"/>
            <ac:inkMk id="90" creationId="{ADEAC1B8-3458-42E5-83BF-DAD80C42A3B2}"/>
          </ac:inkMkLst>
        </pc:inkChg>
        <pc:inkChg chg="add del mod">
          <ac:chgData name="Alonso Raúl Melgarejo Galván" userId="34f8e7f98b12fabf" providerId="LiveId" clId="{FD30FA29-A3C3-4DDE-A8CF-DA98DF169BBC}" dt="2020-06-04T01:10:20.104" v="603"/>
          <ac:inkMkLst>
            <pc:docMk/>
            <pc:sldMk cId="3630608280" sldId="272"/>
            <ac:inkMk id="92" creationId="{EA2BF928-1FA0-402D-AB15-23882EB89822}"/>
          </ac:inkMkLst>
        </pc:inkChg>
        <pc:inkChg chg="add del mod">
          <ac:chgData name="Alonso Raúl Melgarejo Galván" userId="34f8e7f98b12fabf" providerId="LiveId" clId="{FD30FA29-A3C3-4DDE-A8CF-DA98DF169BBC}" dt="2020-06-04T01:10:18.217" v="596"/>
          <ac:inkMkLst>
            <pc:docMk/>
            <pc:sldMk cId="3630608280" sldId="272"/>
            <ac:inkMk id="93" creationId="{6B83D890-6333-4F67-8BA0-FC19A5D4EE27}"/>
          </ac:inkMkLst>
        </pc:inkChg>
        <pc:inkChg chg="add del mod">
          <ac:chgData name="Alonso Raúl Melgarejo Galván" userId="34f8e7f98b12fabf" providerId="LiveId" clId="{FD30FA29-A3C3-4DDE-A8CF-DA98DF169BBC}" dt="2020-06-04T01:10:18.184" v="590"/>
          <ac:inkMkLst>
            <pc:docMk/>
            <pc:sldMk cId="3630608280" sldId="272"/>
            <ac:inkMk id="95" creationId="{A261FCD9-E73F-4409-AD31-B0B5AF962596}"/>
          </ac:inkMkLst>
        </pc:inkChg>
        <pc:inkChg chg="add mod">
          <ac:chgData name="Alonso Raúl Melgarejo Galván" userId="34f8e7f98b12fabf" providerId="LiveId" clId="{FD30FA29-A3C3-4DDE-A8CF-DA98DF169BBC}" dt="2020-06-04T01:06:05.641" v="454"/>
          <ac:inkMkLst>
            <pc:docMk/>
            <pc:sldMk cId="3630608280" sldId="272"/>
            <ac:inkMk id="97" creationId="{0EC41131-B092-452C-9D64-542004BF1939}"/>
          </ac:inkMkLst>
        </pc:inkChg>
        <pc:inkChg chg="add mod">
          <ac:chgData name="Alonso Raúl Melgarejo Galván" userId="34f8e7f98b12fabf" providerId="LiveId" clId="{FD30FA29-A3C3-4DDE-A8CF-DA98DF169BBC}" dt="2020-06-04T01:06:00.610" v="452"/>
          <ac:inkMkLst>
            <pc:docMk/>
            <pc:sldMk cId="3630608280" sldId="272"/>
            <ac:inkMk id="98" creationId="{86F9E9C6-C2C2-46C7-992F-2CF04E35E25E}"/>
          </ac:inkMkLst>
        </pc:inkChg>
        <pc:inkChg chg="add mod">
          <ac:chgData name="Alonso Raúl Melgarejo Galván" userId="34f8e7f98b12fabf" providerId="LiveId" clId="{FD30FA29-A3C3-4DDE-A8CF-DA98DF169BBC}" dt="2020-06-04T01:06:19.127" v="456"/>
          <ac:inkMkLst>
            <pc:docMk/>
            <pc:sldMk cId="3630608280" sldId="272"/>
            <ac:inkMk id="101" creationId="{10E64CBC-A396-4750-891D-CD2AEC8FEB2F}"/>
          </ac:inkMkLst>
        </pc:inkChg>
        <pc:inkChg chg="add del mod">
          <ac:chgData name="Alonso Raúl Melgarejo Galván" userId="34f8e7f98b12fabf" providerId="LiveId" clId="{FD30FA29-A3C3-4DDE-A8CF-DA98DF169BBC}" dt="2020-06-04T01:13:58.670" v="692"/>
          <ac:inkMkLst>
            <pc:docMk/>
            <pc:sldMk cId="3630608280" sldId="272"/>
            <ac:inkMk id="103" creationId="{D8D42AA6-2962-4C53-9FF7-4B539D5543C3}"/>
          </ac:inkMkLst>
        </pc:inkChg>
        <pc:inkChg chg="add">
          <ac:chgData name="Alonso Raúl Melgarejo Galván" userId="34f8e7f98b12fabf" providerId="LiveId" clId="{FD30FA29-A3C3-4DDE-A8CF-DA98DF169BBC}" dt="2020-06-04T01:06:22.402" v="457" actId="9405"/>
          <ac:inkMkLst>
            <pc:docMk/>
            <pc:sldMk cId="3630608280" sldId="272"/>
            <ac:inkMk id="105" creationId="{3F3F81F0-21EB-4850-A250-185ABE3CAC13}"/>
          </ac:inkMkLst>
        </pc:inkChg>
        <pc:inkChg chg="add">
          <ac:chgData name="Alonso Raúl Melgarejo Galván" userId="34f8e7f98b12fabf" providerId="LiveId" clId="{FD30FA29-A3C3-4DDE-A8CF-DA98DF169BBC}" dt="2020-06-04T01:06:38.244" v="458" actId="9405"/>
          <ac:inkMkLst>
            <pc:docMk/>
            <pc:sldMk cId="3630608280" sldId="272"/>
            <ac:inkMk id="106" creationId="{36A80A27-5972-46A0-9C55-D0B9353DCB1A}"/>
          </ac:inkMkLst>
        </pc:inkChg>
        <pc:inkChg chg="add del mod">
          <ac:chgData name="Alonso Raúl Melgarejo Galván" userId="34f8e7f98b12fabf" providerId="LiveId" clId="{FD30FA29-A3C3-4DDE-A8CF-DA98DF169BBC}" dt="2020-06-04T01:10:17.709" v="584"/>
          <ac:inkMkLst>
            <pc:docMk/>
            <pc:sldMk cId="3630608280" sldId="272"/>
            <ac:inkMk id="107" creationId="{F8F37B66-F1B4-497D-9A53-BFF98617E82F}"/>
          </ac:inkMkLst>
        </pc:inkChg>
        <pc:inkChg chg="add del mod">
          <ac:chgData name="Alonso Raúl Melgarejo Galván" userId="34f8e7f98b12fabf" providerId="LiveId" clId="{FD30FA29-A3C3-4DDE-A8CF-DA98DF169BBC}" dt="2020-06-04T01:10:17.710" v="585"/>
          <ac:inkMkLst>
            <pc:docMk/>
            <pc:sldMk cId="3630608280" sldId="272"/>
            <ac:inkMk id="108" creationId="{C77F3D0D-0F12-4F17-AA27-F6ECFA2305D7}"/>
          </ac:inkMkLst>
        </pc:inkChg>
        <pc:inkChg chg="add del mod">
          <ac:chgData name="Alonso Raúl Melgarejo Galván" userId="34f8e7f98b12fabf" providerId="LiveId" clId="{FD30FA29-A3C3-4DDE-A8CF-DA98DF169BBC}" dt="2020-06-04T01:10:17.686" v="573"/>
          <ac:inkMkLst>
            <pc:docMk/>
            <pc:sldMk cId="3630608280" sldId="272"/>
            <ac:inkMk id="109" creationId="{015EE2BA-C873-42E5-8132-99E23B6A3204}"/>
          </ac:inkMkLst>
        </pc:inkChg>
        <pc:inkChg chg="add del mod">
          <ac:chgData name="Alonso Raúl Melgarejo Galván" userId="34f8e7f98b12fabf" providerId="LiveId" clId="{FD30FA29-A3C3-4DDE-A8CF-DA98DF169BBC}" dt="2020-06-04T01:10:17.706" v="582"/>
          <ac:inkMkLst>
            <pc:docMk/>
            <pc:sldMk cId="3630608280" sldId="272"/>
            <ac:inkMk id="110" creationId="{7CFC048E-0002-4117-B1AE-71D590FCF5A2}"/>
          </ac:inkMkLst>
        </pc:inkChg>
        <pc:inkChg chg="add del mod">
          <ac:chgData name="Alonso Raúl Melgarejo Galván" userId="34f8e7f98b12fabf" providerId="LiveId" clId="{FD30FA29-A3C3-4DDE-A8CF-DA98DF169BBC}" dt="2020-06-04T01:10:17.681" v="570"/>
          <ac:inkMkLst>
            <pc:docMk/>
            <pc:sldMk cId="3630608280" sldId="272"/>
            <ac:inkMk id="111" creationId="{A8694F77-466B-4C17-9623-218026233458}"/>
          </ac:inkMkLst>
        </pc:inkChg>
        <pc:inkChg chg="add del mod">
          <ac:chgData name="Alonso Raúl Melgarejo Galván" userId="34f8e7f98b12fabf" providerId="LiveId" clId="{FD30FA29-A3C3-4DDE-A8CF-DA98DF169BBC}" dt="2020-06-04T01:10:17.713" v="587"/>
          <ac:inkMkLst>
            <pc:docMk/>
            <pc:sldMk cId="3630608280" sldId="272"/>
            <ac:inkMk id="112" creationId="{0B912F57-CBB0-41BD-8237-9C43385510D5}"/>
          </ac:inkMkLst>
        </pc:inkChg>
        <pc:inkChg chg="add mod">
          <ac:chgData name="Alonso Raúl Melgarejo Galván" userId="34f8e7f98b12fabf" providerId="LiveId" clId="{FD30FA29-A3C3-4DDE-A8CF-DA98DF169BBC}" dt="2020-06-04T01:17:55.596" v="807"/>
          <ac:inkMkLst>
            <pc:docMk/>
            <pc:sldMk cId="3630608280" sldId="272"/>
            <ac:inkMk id="113" creationId="{DEB66363-74AE-4A83-989A-CD0CDFAEFB3E}"/>
          </ac:inkMkLst>
        </pc:inkChg>
        <pc:inkChg chg="add mod">
          <ac:chgData name="Alonso Raúl Melgarejo Galván" userId="34f8e7f98b12fabf" providerId="LiveId" clId="{FD30FA29-A3C3-4DDE-A8CF-DA98DF169BBC}" dt="2020-06-04T01:17:55.596" v="807"/>
          <ac:inkMkLst>
            <pc:docMk/>
            <pc:sldMk cId="3630608280" sldId="272"/>
            <ac:inkMk id="114" creationId="{665943CC-AB6D-4120-9118-E556BCD585F4}"/>
          </ac:inkMkLst>
        </pc:inkChg>
        <pc:inkChg chg="add del mod">
          <ac:chgData name="Alonso Raúl Melgarejo Galván" userId="34f8e7f98b12fabf" providerId="LiveId" clId="{FD30FA29-A3C3-4DDE-A8CF-DA98DF169BBC}" dt="2020-06-04T01:10:17.700" v="580"/>
          <ac:inkMkLst>
            <pc:docMk/>
            <pc:sldMk cId="3630608280" sldId="272"/>
            <ac:inkMk id="115" creationId="{98E4EC13-3168-47D7-BCA6-9689B61195AC}"/>
          </ac:inkMkLst>
        </pc:inkChg>
        <pc:inkChg chg="add del mod">
          <ac:chgData name="Alonso Raúl Melgarejo Galván" userId="34f8e7f98b12fabf" providerId="LiveId" clId="{FD30FA29-A3C3-4DDE-A8CF-DA98DF169BBC}" dt="2020-06-04T01:10:17.698" v="579"/>
          <ac:inkMkLst>
            <pc:docMk/>
            <pc:sldMk cId="3630608280" sldId="272"/>
            <ac:inkMk id="116" creationId="{6B37D5A8-1856-42B6-8F5E-78485FD6199E}"/>
          </ac:inkMkLst>
        </pc:inkChg>
        <pc:inkChg chg="add del mod">
          <ac:chgData name="Alonso Raúl Melgarejo Galván" userId="34f8e7f98b12fabf" providerId="LiveId" clId="{FD30FA29-A3C3-4DDE-A8CF-DA98DF169BBC}" dt="2020-06-04T01:10:17.678" v="568"/>
          <ac:inkMkLst>
            <pc:docMk/>
            <pc:sldMk cId="3630608280" sldId="272"/>
            <ac:inkMk id="117" creationId="{947D4188-067F-4685-982B-5E6A63E6042F}"/>
          </ac:inkMkLst>
        </pc:inkChg>
        <pc:inkChg chg="add mod">
          <ac:chgData name="Alonso Raúl Melgarejo Galván" userId="34f8e7f98b12fabf" providerId="LiveId" clId="{FD30FA29-A3C3-4DDE-A8CF-DA98DF169BBC}" dt="2020-06-04T01:17:55.596" v="807"/>
          <ac:inkMkLst>
            <pc:docMk/>
            <pc:sldMk cId="3630608280" sldId="272"/>
            <ac:inkMk id="119" creationId="{CF7C9FBC-6A9D-4F4D-A9F0-A0A40E3DDF6B}"/>
          </ac:inkMkLst>
        </pc:inkChg>
        <pc:inkChg chg="add mod">
          <ac:chgData name="Alonso Raúl Melgarejo Galván" userId="34f8e7f98b12fabf" providerId="LiveId" clId="{FD30FA29-A3C3-4DDE-A8CF-DA98DF169BBC}" dt="2020-06-04T01:17:55.596" v="807"/>
          <ac:inkMkLst>
            <pc:docMk/>
            <pc:sldMk cId="3630608280" sldId="272"/>
            <ac:inkMk id="120" creationId="{6961CF48-5BBF-40AD-BB94-DF85302AA518}"/>
          </ac:inkMkLst>
        </pc:inkChg>
        <pc:inkChg chg="add mod">
          <ac:chgData name="Alonso Raúl Melgarejo Galván" userId="34f8e7f98b12fabf" providerId="LiveId" clId="{FD30FA29-A3C3-4DDE-A8CF-DA98DF169BBC}" dt="2020-06-04T01:17:55.596" v="807"/>
          <ac:inkMkLst>
            <pc:docMk/>
            <pc:sldMk cId="3630608280" sldId="272"/>
            <ac:inkMk id="121" creationId="{5A76676C-7017-4ACE-BAFE-142CEE0EEF00}"/>
          </ac:inkMkLst>
        </pc:inkChg>
        <pc:inkChg chg="add mod">
          <ac:chgData name="Alonso Raúl Melgarejo Galván" userId="34f8e7f98b12fabf" providerId="LiveId" clId="{FD30FA29-A3C3-4DDE-A8CF-DA98DF169BBC}" dt="2020-06-04T01:17:55.596" v="807"/>
          <ac:inkMkLst>
            <pc:docMk/>
            <pc:sldMk cId="3630608280" sldId="272"/>
            <ac:inkMk id="122" creationId="{1973E7A8-9B5A-4343-8BC4-94C80923EF6F}"/>
          </ac:inkMkLst>
        </pc:inkChg>
        <pc:inkChg chg="add mod">
          <ac:chgData name="Alonso Raúl Melgarejo Galván" userId="34f8e7f98b12fabf" providerId="LiveId" clId="{FD30FA29-A3C3-4DDE-A8CF-DA98DF169BBC}" dt="2020-06-04T01:17:55.596" v="807"/>
          <ac:inkMkLst>
            <pc:docMk/>
            <pc:sldMk cId="3630608280" sldId="272"/>
            <ac:inkMk id="123" creationId="{FDDD5349-9088-4B3D-B7C4-9F5A84B694E9}"/>
          </ac:inkMkLst>
        </pc:inkChg>
        <pc:inkChg chg="add mod">
          <ac:chgData name="Alonso Raúl Melgarejo Galván" userId="34f8e7f98b12fabf" providerId="LiveId" clId="{FD30FA29-A3C3-4DDE-A8CF-DA98DF169BBC}" dt="2020-06-04T01:17:55.596" v="807"/>
          <ac:inkMkLst>
            <pc:docMk/>
            <pc:sldMk cId="3630608280" sldId="272"/>
            <ac:inkMk id="124" creationId="{3314B5EE-F48D-41BA-874C-6261881BD43E}"/>
          </ac:inkMkLst>
        </pc:inkChg>
        <pc:inkChg chg="add mod">
          <ac:chgData name="Alonso Raúl Melgarejo Galván" userId="34f8e7f98b12fabf" providerId="LiveId" clId="{FD30FA29-A3C3-4DDE-A8CF-DA98DF169BBC}" dt="2020-06-04T01:17:55.596" v="807"/>
          <ac:inkMkLst>
            <pc:docMk/>
            <pc:sldMk cId="3630608280" sldId="272"/>
            <ac:inkMk id="125" creationId="{85BECD1F-B78B-4419-916A-EBB1A8F5560F}"/>
          </ac:inkMkLst>
        </pc:inkChg>
        <pc:inkChg chg="add mod">
          <ac:chgData name="Alonso Raúl Melgarejo Galván" userId="34f8e7f98b12fabf" providerId="LiveId" clId="{FD30FA29-A3C3-4DDE-A8CF-DA98DF169BBC}" dt="2020-06-04T01:17:55.596" v="807"/>
          <ac:inkMkLst>
            <pc:docMk/>
            <pc:sldMk cId="3630608280" sldId="272"/>
            <ac:inkMk id="126" creationId="{B3E5E101-9B7D-438E-ACA2-B70588E9D360}"/>
          </ac:inkMkLst>
        </pc:inkChg>
        <pc:inkChg chg="add mod">
          <ac:chgData name="Alonso Raúl Melgarejo Galván" userId="34f8e7f98b12fabf" providerId="LiveId" clId="{FD30FA29-A3C3-4DDE-A8CF-DA98DF169BBC}" dt="2020-06-04T01:17:55.596" v="807"/>
          <ac:inkMkLst>
            <pc:docMk/>
            <pc:sldMk cId="3630608280" sldId="272"/>
            <ac:inkMk id="127" creationId="{540394ED-3530-44EF-8DD1-CD77D6B0476B}"/>
          </ac:inkMkLst>
        </pc:inkChg>
        <pc:inkChg chg="add mod">
          <ac:chgData name="Alonso Raúl Melgarejo Galván" userId="34f8e7f98b12fabf" providerId="LiveId" clId="{FD30FA29-A3C3-4DDE-A8CF-DA98DF169BBC}" dt="2020-06-04T01:17:55.596" v="807"/>
          <ac:inkMkLst>
            <pc:docMk/>
            <pc:sldMk cId="3630608280" sldId="272"/>
            <ac:inkMk id="129" creationId="{A02B2572-5F89-46B1-A2F3-7A9A66D07DCC}"/>
          </ac:inkMkLst>
        </pc:inkChg>
        <pc:inkChg chg="add mod">
          <ac:chgData name="Alonso Raúl Melgarejo Galván" userId="34f8e7f98b12fabf" providerId="LiveId" clId="{FD30FA29-A3C3-4DDE-A8CF-DA98DF169BBC}" dt="2020-06-04T01:17:55.596" v="807"/>
          <ac:inkMkLst>
            <pc:docMk/>
            <pc:sldMk cId="3630608280" sldId="272"/>
            <ac:inkMk id="130" creationId="{64A4747F-21AB-4F18-8300-D0021E94D077}"/>
          </ac:inkMkLst>
        </pc:inkChg>
        <pc:inkChg chg="add mod">
          <ac:chgData name="Alonso Raúl Melgarejo Galván" userId="34f8e7f98b12fabf" providerId="LiveId" clId="{FD30FA29-A3C3-4DDE-A8CF-DA98DF169BBC}" dt="2020-06-04T01:17:55.596" v="807"/>
          <ac:inkMkLst>
            <pc:docMk/>
            <pc:sldMk cId="3630608280" sldId="272"/>
            <ac:inkMk id="131" creationId="{BEC53B2F-6D48-4D4E-802E-F85B75992ADE}"/>
          </ac:inkMkLst>
        </pc:inkChg>
        <pc:inkChg chg="add mod">
          <ac:chgData name="Alonso Raúl Melgarejo Galván" userId="34f8e7f98b12fabf" providerId="LiveId" clId="{FD30FA29-A3C3-4DDE-A8CF-DA98DF169BBC}" dt="2020-06-04T01:17:55.596" v="807"/>
          <ac:inkMkLst>
            <pc:docMk/>
            <pc:sldMk cId="3630608280" sldId="272"/>
            <ac:inkMk id="132" creationId="{BFA58CF8-D1A6-422A-8B8D-84B06A90E3CE}"/>
          </ac:inkMkLst>
        </pc:inkChg>
        <pc:inkChg chg="add mod">
          <ac:chgData name="Alonso Raúl Melgarejo Galván" userId="34f8e7f98b12fabf" providerId="LiveId" clId="{FD30FA29-A3C3-4DDE-A8CF-DA98DF169BBC}" dt="2020-06-04T01:17:55.596" v="807"/>
          <ac:inkMkLst>
            <pc:docMk/>
            <pc:sldMk cId="3630608280" sldId="272"/>
            <ac:inkMk id="133" creationId="{78058FCD-A042-486F-998B-D0B7443262EC}"/>
          </ac:inkMkLst>
        </pc:inkChg>
        <pc:inkChg chg="add mod">
          <ac:chgData name="Alonso Raúl Melgarejo Galván" userId="34f8e7f98b12fabf" providerId="LiveId" clId="{FD30FA29-A3C3-4DDE-A8CF-DA98DF169BBC}" dt="2020-06-04T01:17:55.596" v="807"/>
          <ac:inkMkLst>
            <pc:docMk/>
            <pc:sldMk cId="3630608280" sldId="272"/>
            <ac:inkMk id="134" creationId="{CBC0A705-82F5-43CE-9246-CC174D6E523C}"/>
          </ac:inkMkLst>
        </pc:inkChg>
        <pc:inkChg chg="add mod">
          <ac:chgData name="Alonso Raúl Melgarejo Galván" userId="34f8e7f98b12fabf" providerId="LiveId" clId="{FD30FA29-A3C3-4DDE-A8CF-DA98DF169BBC}" dt="2020-06-04T01:17:55.596" v="807"/>
          <ac:inkMkLst>
            <pc:docMk/>
            <pc:sldMk cId="3630608280" sldId="272"/>
            <ac:inkMk id="136" creationId="{778FBA60-0D68-4B34-98D1-5C1A6D4FBE60}"/>
          </ac:inkMkLst>
        </pc:inkChg>
        <pc:inkChg chg="add del mod">
          <ac:chgData name="Alonso Raúl Melgarejo Galván" userId="34f8e7f98b12fabf" providerId="LiveId" clId="{FD30FA29-A3C3-4DDE-A8CF-DA98DF169BBC}" dt="2020-06-04T01:10:17.684" v="572"/>
          <ac:inkMkLst>
            <pc:docMk/>
            <pc:sldMk cId="3630608280" sldId="272"/>
            <ac:inkMk id="137" creationId="{C065C6E8-8684-43EA-8346-A2573EEA8DBB}"/>
          </ac:inkMkLst>
        </pc:inkChg>
        <pc:inkChg chg="add del mod">
          <ac:chgData name="Alonso Raúl Melgarejo Galván" userId="34f8e7f98b12fabf" providerId="LiveId" clId="{FD30FA29-A3C3-4DDE-A8CF-DA98DF169BBC}" dt="2020-06-04T01:10:17.703" v="581"/>
          <ac:inkMkLst>
            <pc:docMk/>
            <pc:sldMk cId="3630608280" sldId="272"/>
            <ac:inkMk id="139" creationId="{CCADD11A-CBD5-47BC-B1D8-18AB10343457}"/>
          </ac:inkMkLst>
        </pc:inkChg>
        <pc:inkChg chg="add mod">
          <ac:chgData name="Alonso Raúl Melgarejo Galván" userId="34f8e7f98b12fabf" providerId="LiveId" clId="{FD30FA29-A3C3-4DDE-A8CF-DA98DF169BBC}" dt="2020-06-04T01:11:37.009" v="605"/>
          <ac:inkMkLst>
            <pc:docMk/>
            <pc:sldMk cId="3630608280" sldId="272"/>
            <ac:inkMk id="140" creationId="{2374392B-1696-4C48-B537-93573E7EED91}"/>
          </ac:inkMkLst>
        </pc:inkChg>
        <pc:inkChg chg="add del mod">
          <ac:chgData name="Alonso Raúl Melgarejo Galván" userId="34f8e7f98b12fabf" providerId="LiveId" clId="{FD30FA29-A3C3-4DDE-A8CF-DA98DF169BBC}" dt="2020-06-04T01:10:17.683" v="571"/>
          <ac:inkMkLst>
            <pc:docMk/>
            <pc:sldMk cId="3630608280" sldId="272"/>
            <ac:inkMk id="142" creationId="{FF7BA176-8D6F-4264-9B72-E6F9C8691A49}"/>
          </ac:inkMkLst>
        </pc:inkChg>
        <pc:inkChg chg="add del mod">
          <ac:chgData name="Alonso Raúl Melgarejo Galván" userId="34f8e7f98b12fabf" providerId="LiveId" clId="{FD30FA29-A3C3-4DDE-A8CF-DA98DF169BBC}" dt="2020-06-04T01:10:17.694" v="577"/>
          <ac:inkMkLst>
            <pc:docMk/>
            <pc:sldMk cId="3630608280" sldId="272"/>
            <ac:inkMk id="143" creationId="{43950C0A-8F7D-4184-9246-78545F7F571D}"/>
          </ac:inkMkLst>
        </pc:inkChg>
        <pc:inkChg chg="add del mod">
          <ac:chgData name="Alonso Raúl Melgarejo Galván" userId="34f8e7f98b12fabf" providerId="LiveId" clId="{FD30FA29-A3C3-4DDE-A8CF-DA98DF169BBC}" dt="2020-06-04T01:10:17.714" v="588"/>
          <ac:inkMkLst>
            <pc:docMk/>
            <pc:sldMk cId="3630608280" sldId="272"/>
            <ac:inkMk id="145" creationId="{CA26E547-41FC-477A-B7AC-C3E4C2C672EF}"/>
          </ac:inkMkLst>
        </pc:inkChg>
        <pc:inkChg chg="add del mod">
          <ac:chgData name="Alonso Raúl Melgarejo Galván" userId="34f8e7f98b12fabf" providerId="LiveId" clId="{FD30FA29-A3C3-4DDE-A8CF-DA98DF169BBC}" dt="2020-06-04T01:11:49.041" v="607"/>
          <ac:inkMkLst>
            <pc:docMk/>
            <pc:sldMk cId="3630608280" sldId="272"/>
            <ac:inkMk id="147" creationId="{77EA6E87-4BCA-4676-8A97-717737C05419}"/>
          </ac:inkMkLst>
        </pc:inkChg>
        <pc:inkChg chg="add mod">
          <ac:chgData name="Alonso Raúl Melgarejo Galván" userId="34f8e7f98b12fabf" providerId="LiveId" clId="{FD30FA29-A3C3-4DDE-A8CF-DA98DF169BBC}" dt="2020-06-04T01:17:55.596" v="807"/>
          <ac:inkMkLst>
            <pc:docMk/>
            <pc:sldMk cId="3630608280" sldId="272"/>
            <ac:inkMk id="149" creationId="{17E10475-CDBF-4FC6-9F11-EDC054C9C01B}"/>
          </ac:inkMkLst>
        </pc:inkChg>
        <pc:inkChg chg="add mod">
          <ac:chgData name="Alonso Raúl Melgarejo Galván" userId="34f8e7f98b12fabf" providerId="LiveId" clId="{FD30FA29-A3C3-4DDE-A8CF-DA98DF169BBC}" dt="2020-06-04T01:17:55.596" v="807"/>
          <ac:inkMkLst>
            <pc:docMk/>
            <pc:sldMk cId="3630608280" sldId="272"/>
            <ac:inkMk id="150" creationId="{70A6B3EC-8BFA-4B2F-93B9-3B499A80CDA4}"/>
          </ac:inkMkLst>
        </pc:inkChg>
        <pc:inkChg chg="add del mod">
          <ac:chgData name="Alonso Raúl Melgarejo Galván" userId="34f8e7f98b12fabf" providerId="LiveId" clId="{FD30FA29-A3C3-4DDE-A8CF-DA98DF169BBC}" dt="2020-06-04T01:10:17.692" v="576"/>
          <ac:inkMkLst>
            <pc:docMk/>
            <pc:sldMk cId="3630608280" sldId="272"/>
            <ac:inkMk id="152" creationId="{CF0859F4-389F-4522-9F6B-24B1D8AF7415}"/>
          </ac:inkMkLst>
        </pc:inkChg>
        <pc:inkChg chg="add mod">
          <ac:chgData name="Alonso Raúl Melgarejo Galván" userId="34f8e7f98b12fabf" providerId="LiveId" clId="{FD30FA29-A3C3-4DDE-A8CF-DA98DF169BBC}" dt="2020-06-04T01:11:37.009" v="605"/>
          <ac:inkMkLst>
            <pc:docMk/>
            <pc:sldMk cId="3630608280" sldId="272"/>
            <ac:inkMk id="154" creationId="{0DC7B39C-9BE5-449D-A45D-D74B7EE06F6A}"/>
          </ac:inkMkLst>
        </pc:inkChg>
        <pc:inkChg chg="add del mod">
          <ac:chgData name="Alonso Raúl Melgarejo Galván" userId="34f8e7f98b12fabf" providerId="LiveId" clId="{FD30FA29-A3C3-4DDE-A8CF-DA98DF169BBC}" dt="2020-06-04T01:10:15.989" v="567"/>
          <ac:inkMkLst>
            <pc:docMk/>
            <pc:sldMk cId="3630608280" sldId="272"/>
            <ac:inkMk id="156" creationId="{E5953447-CA88-45C5-8959-BF11C838B512}"/>
          </ac:inkMkLst>
        </pc:inkChg>
        <pc:inkChg chg="add del mod">
          <ac:chgData name="Alonso Raúl Melgarejo Galván" userId="34f8e7f98b12fabf" providerId="LiveId" clId="{FD30FA29-A3C3-4DDE-A8CF-DA98DF169BBC}" dt="2020-06-04T01:10:17.695" v="578"/>
          <ac:inkMkLst>
            <pc:docMk/>
            <pc:sldMk cId="3630608280" sldId="272"/>
            <ac:inkMk id="157" creationId="{01AF6A74-61B6-467D-A814-234CAAE849B4}"/>
          </ac:inkMkLst>
        </pc:inkChg>
        <pc:inkChg chg="add del mod">
          <ac:chgData name="Alonso Raúl Melgarejo Galván" userId="34f8e7f98b12fabf" providerId="LiveId" clId="{FD30FA29-A3C3-4DDE-A8CF-DA98DF169BBC}" dt="2020-06-04T01:10:17.688" v="574"/>
          <ac:inkMkLst>
            <pc:docMk/>
            <pc:sldMk cId="3630608280" sldId="272"/>
            <ac:inkMk id="158" creationId="{E5D4FC43-9837-4BEC-A5E3-46542FAE39A1}"/>
          </ac:inkMkLst>
        </pc:inkChg>
        <pc:inkChg chg="add del mod">
          <ac:chgData name="Alonso Raúl Melgarejo Galván" userId="34f8e7f98b12fabf" providerId="LiveId" clId="{FD30FA29-A3C3-4DDE-A8CF-DA98DF169BBC}" dt="2020-06-04T01:10:15.984" v="566"/>
          <ac:inkMkLst>
            <pc:docMk/>
            <pc:sldMk cId="3630608280" sldId="272"/>
            <ac:inkMk id="159" creationId="{58BA9D6E-C4DC-442B-AE26-6DF78845E233}"/>
          </ac:inkMkLst>
        </pc:inkChg>
        <pc:inkChg chg="add del mod">
          <ac:chgData name="Alonso Raúl Melgarejo Galván" userId="34f8e7f98b12fabf" providerId="LiveId" clId="{FD30FA29-A3C3-4DDE-A8CF-DA98DF169BBC}" dt="2020-06-04T01:10:17.680" v="569"/>
          <ac:inkMkLst>
            <pc:docMk/>
            <pc:sldMk cId="3630608280" sldId="272"/>
            <ac:inkMk id="160" creationId="{8F4A73CD-2EBC-414B-976E-54357E18FC9F}"/>
          </ac:inkMkLst>
        </pc:inkChg>
        <pc:inkChg chg="add del">
          <ac:chgData name="Alonso Raúl Melgarejo Galván" userId="34f8e7f98b12fabf" providerId="LiveId" clId="{FD30FA29-A3C3-4DDE-A8CF-DA98DF169BBC}" dt="2020-06-04T01:13:58.669" v="690"/>
          <ac:inkMkLst>
            <pc:docMk/>
            <pc:sldMk cId="3630608280" sldId="272"/>
            <ac:inkMk id="162" creationId="{60FF9B7D-6578-4F9B-8BB2-B3982CED54CC}"/>
          </ac:inkMkLst>
        </pc:inkChg>
        <pc:inkChg chg="add del mod">
          <ac:chgData name="Alonso Raúl Melgarejo Galván" userId="34f8e7f98b12fabf" providerId="LiveId" clId="{FD30FA29-A3C3-4DDE-A8CF-DA98DF169BBC}" dt="2020-06-04T01:10:18.220" v="597"/>
          <ac:inkMkLst>
            <pc:docMk/>
            <pc:sldMk cId="3630608280" sldId="272"/>
            <ac:inkMk id="163" creationId="{24614C74-CB6C-4394-892E-898E4BD6EF2F}"/>
          </ac:inkMkLst>
        </pc:inkChg>
        <pc:inkChg chg="add mod">
          <ac:chgData name="Alonso Raúl Melgarejo Galván" userId="34f8e7f98b12fabf" providerId="LiveId" clId="{FD30FA29-A3C3-4DDE-A8CF-DA98DF169BBC}" dt="2020-06-04T01:14:39.774" v="716"/>
          <ac:inkMkLst>
            <pc:docMk/>
            <pc:sldMk cId="3630608280" sldId="272"/>
            <ac:inkMk id="165" creationId="{E6A02A10-F3BD-4C25-81B6-6F7EF7624580}"/>
          </ac:inkMkLst>
        </pc:inkChg>
        <pc:inkChg chg="add del mod">
          <ac:chgData name="Alonso Raúl Melgarejo Galván" userId="34f8e7f98b12fabf" providerId="LiveId" clId="{FD30FA29-A3C3-4DDE-A8CF-DA98DF169BBC}" dt="2020-06-04T01:13:58.672" v="693"/>
          <ac:inkMkLst>
            <pc:docMk/>
            <pc:sldMk cId="3630608280" sldId="272"/>
            <ac:inkMk id="167" creationId="{4CBDA4BB-95C4-40B9-A8E7-A149113542A6}"/>
          </ac:inkMkLst>
        </pc:inkChg>
        <pc:inkChg chg="add mod">
          <ac:chgData name="Alonso Raúl Melgarejo Galván" userId="34f8e7f98b12fabf" providerId="LiveId" clId="{FD30FA29-A3C3-4DDE-A8CF-DA98DF169BBC}" dt="2020-06-04T01:14:39.774" v="716"/>
          <ac:inkMkLst>
            <pc:docMk/>
            <pc:sldMk cId="3630608280" sldId="272"/>
            <ac:inkMk id="168" creationId="{DD20B8C2-9FDC-404F-938A-4427C62E74B3}"/>
          </ac:inkMkLst>
        </pc:inkChg>
        <pc:inkChg chg="add del mod">
          <ac:chgData name="Alonso Raúl Melgarejo Galván" userId="34f8e7f98b12fabf" providerId="LiveId" clId="{FD30FA29-A3C3-4DDE-A8CF-DA98DF169BBC}" dt="2020-06-04T01:14:06.589" v="696"/>
          <ac:inkMkLst>
            <pc:docMk/>
            <pc:sldMk cId="3630608280" sldId="272"/>
            <ac:inkMk id="169" creationId="{1202AF0D-89DD-4FDB-B5EB-1D7CACD5C538}"/>
          </ac:inkMkLst>
        </pc:inkChg>
        <pc:inkChg chg="add del mod">
          <ac:chgData name="Alonso Raúl Melgarejo Galván" userId="34f8e7f98b12fabf" providerId="LiveId" clId="{FD30FA29-A3C3-4DDE-A8CF-DA98DF169BBC}" dt="2020-06-04T01:13:58.651" v="681"/>
          <ac:inkMkLst>
            <pc:docMk/>
            <pc:sldMk cId="3630608280" sldId="272"/>
            <ac:inkMk id="171" creationId="{E7599143-D2A8-47B7-BC05-7D5A45C47258}"/>
          </ac:inkMkLst>
        </pc:inkChg>
        <pc:inkChg chg="add mod">
          <ac:chgData name="Alonso Raúl Melgarejo Galván" userId="34f8e7f98b12fabf" providerId="LiveId" clId="{FD30FA29-A3C3-4DDE-A8CF-DA98DF169BBC}" dt="2020-06-04T01:17:55.596" v="807"/>
          <ac:inkMkLst>
            <pc:docMk/>
            <pc:sldMk cId="3630608280" sldId="272"/>
            <ac:inkMk id="173" creationId="{D4F10DA5-6F02-4BDF-A6A0-BF64A7A3D249}"/>
          </ac:inkMkLst>
        </pc:inkChg>
        <pc:inkChg chg="add mod">
          <ac:chgData name="Alonso Raúl Melgarejo Galván" userId="34f8e7f98b12fabf" providerId="LiveId" clId="{FD30FA29-A3C3-4DDE-A8CF-DA98DF169BBC}" dt="2020-06-04T01:17:55.596" v="807"/>
          <ac:inkMkLst>
            <pc:docMk/>
            <pc:sldMk cId="3630608280" sldId="272"/>
            <ac:inkMk id="174" creationId="{F097DE32-82E6-4295-B881-166F49D1EA2A}"/>
          </ac:inkMkLst>
        </pc:inkChg>
        <pc:inkChg chg="add del mod">
          <ac:chgData name="Alonso Raúl Melgarejo Galván" userId="34f8e7f98b12fabf" providerId="LiveId" clId="{FD30FA29-A3C3-4DDE-A8CF-DA98DF169BBC}" dt="2020-06-04T01:10:18.178" v="589"/>
          <ac:inkMkLst>
            <pc:docMk/>
            <pc:sldMk cId="3630608280" sldId="272"/>
            <ac:inkMk id="176" creationId="{912E7C15-8392-466A-AF5F-1E574C83A81F}"/>
          </ac:inkMkLst>
        </pc:inkChg>
        <pc:inkChg chg="add del mod">
          <ac:chgData name="Alonso Raúl Melgarejo Galván" userId="34f8e7f98b12fabf" providerId="LiveId" clId="{FD30FA29-A3C3-4DDE-A8CF-DA98DF169BBC}" dt="2020-06-04T01:13:58.663" v="686"/>
          <ac:inkMkLst>
            <pc:docMk/>
            <pc:sldMk cId="3630608280" sldId="272"/>
            <ac:inkMk id="178" creationId="{975660C4-D1D8-4A0E-82E5-410E059965F5}"/>
          </ac:inkMkLst>
        </pc:inkChg>
        <pc:inkChg chg="add mod">
          <ac:chgData name="Alonso Raúl Melgarejo Galván" userId="34f8e7f98b12fabf" providerId="LiveId" clId="{FD30FA29-A3C3-4DDE-A8CF-DA98DF169BBC}" dt="2020-06-04T01:14:39.774" v="716"/>
          <ac:inkMkLst>
            <pc:docMk/>
            <pc:sldMk cId="3630608280" sldId="272"/>
            <ac:inkMk id="180" creationId="{67C4A07B-CB32-45AE-A6D7-1118F516E85B}"/>
          </ac:inkMkLst>
        </pc:inkChg>
        <pc:inkChg chg="add del">
          <ac:chgData name="Alonso Raúl Melgarejo Galván" userId="34f8e7f98b12fabf" providerId="LiveId" clId="{FD30FA29-A3C3-4DDE-A8CF-DA98DF169BBC}" dt="2020-06-04T01:13:58.665" v="688"/>
          <ac:inkMkLst>
            <pc:docMk/>
            <pc:sldMk cId="3630608280" sldId="272"/>
            <ac:inkMk id="182" creationId="{754C22FF-4875-4BEA-A494-71AEDF5C69B9}"/>
          </ac:inkMkLst>
        </pc:inkChg>
        <pc:inkChg chg="add del">
          <ac:chgData name="Alonso Raúl Melgarejo Galván" userId="34f8e7f98b12fabf" providerId="LiveId" clId="{FD30FA29-A3C3-4DDE-A8CF-DA98DF169BBC}" dt="2020-06-04T01:13:58.654" v="682"/>
          <ac:inkMkLst>
            <pc:docMk/>
            <pc:sldMk cId="3630608280" sldId="272"/>
            <ac:inkMk id="183" creationId="{AE37972F-3CFA-4184-A64A-8E9FA6BF71A9}"/>
          </ac:inkMkLst>
        </pc:inkChg>
        <pc:inkChg chg="add mod">
          <ac:chgData name="Alonso Raúl Melgarejo Galván" userId="34f8e7f98b12fabf" providerId="LiveId" clId="{FD30FA29-A3C3-4DDE-A8CF-DA98DF169BBC}" dt="2020-06-04T01:14:39.774" v="716"/>
          <ac:inkMkLst>
            <pc:docMk/>
            <pc:sldMk cId="3630608280" sldId="272"/>
            <ac:inkMk id="184" creationId="{0BC100E7-6BCD-43A6-85B4-E6943F833C57}"/>
          </ac:inkMkLst>
        </pc:inkChg>
        <pc:inkChg chg="add del mod">
          <ac:chgData name="Alonso Raúl Melgarejo Galván" userId="34f8e7f98b12fabf" providerId="LiveId" clId="{FD30FA29-A3C3-4DDE-A8CF-DA98DF169BBC}" dt="2020-06-04T01:14:09.427" v="709"/>
          <ac:inkMkLst>
            <pc:docMk/>
            <pc:sldMk cId="3630608280" sldId="272"/>
            <ac:inkMk id="185" creationId="{BCBD34CF-DF8C-4E42-9928-95E7C4BB9D73}"/>
          </ac:inkMkLst>
        </pc:inkChg>
        <pc:inkChg chg="add del mod">
          <ac:chgData name="Alonso Raúl Melgarejo Galván" userId="34f8e7f98b12fabf" providerId="LiveId" clId="{FD30FA29-A3C3-4DDE-A8CF-DA98DF169BBC}" dt="2020-06-04T01:14:08.902" v="707"/>
          <ac:inkMkLst>
            <pc:docMk/>
            <pc:sldMk cId="3630608280" sldId="272"/>
            <ac:inkMk id="187" creationId="{831CB5B5-D872-4350-AB64-1B0025981196}"/>
          </ac:inkMkLst>
        </pc:inkChg>
        <pc:inkChg chg="add mod">
          <ac:chgData name="Alonso Raúl Melgarejo Galván" userId="34f8e7f98b12fabf" providerId="LiveId" clId="{FD30FA29-A3C3-4DDE-A8CF-DA98DF169BBC}" dt="2020-06-04T01:14:39.774" v="716"/>
          <ac:inkMkLst>
            <pc:docMk/>
            <pc:sldMk cId="3630608280" sldId="272"/>
            <ac:inkMk id="188" creationId="{26745900-4CE2-48F0-BF73-8A2E84BC2DF8}"/>
          </ac:inkMkLst>
        </pc:inkChg>
        <pc:inkChg chg="add del mod">
          <ac:chgData name="Alonso Raúl Melgarejo Galván" userId="34f8e7f98b12fabf" providerId="LiveId" clId="{FD30FA29-A3C3-4DDE-A8CF-DA98DF169BBC}" dt="2020-06-04T01:14:08.877" v="706"/>
          <ac:inkMkLst>
            <pc:docMk/>
            <pc:sldMk cId="3630608280" sldId="272"/>
            <ac:inkMk id="189" creationId="{F0BF719C-7994-4F99-A6F6-88019DD3D05C}"/>
          </ac:inkMkLst>
        </pc:inkChg>
        <pc:inkChg chg="add del mod">
          <ac:chgData name="Alonso Raúl Melgarejo Galván" userId="34f8e7f98b12fabf" providerId="LiveId" clId="{FD30FA29-A3C3-4DDE-A8CF-DA98DF169BBC}" dt="2020-06-04T01:14:08.908" v="708"/>
          <ac:inkMkLst>
            <pc:docMk/>
            <pc:sldMk cId="3630608280" sldId="272"/>
            <ac:inkMk id="191" creationId="{C686009A-4BFD-4FA6-904F-9766EAD650DA}"/>
          </ac:inkMkLst>
        </pc:inkChg>
        <pc:inkChg chg="add mod">
          <ac:chgData name="Alonso Raúl Melgarejo Galván" userId="34f8e7f98b12fabf" providerId="LiveId" clId="{FD30FA29-A3C3-4DDE-A8CF-DA98DF169BBC}" dt="2020-06-04T01:14:39.774" v="716"/>
          <ac:inkMkLst>
            <pc:docMk/>
            <pc:sldMk cId="3630608280" sldId="272"/>
            <ac:inkMk id="192" creationId="{1D2F2F62-5AA5-46DC-B566-F1A7A81B8DE7}"/>
          </ac:inkMkLst>
        </pc:inkChg>
        <pc:inkChg chg="add del mod">
          <ac:chgData name="Alonso Raúl Melgarejo Galván" userId="34f8e7f98b12fabf" providerId="LiveId" clId="{FD30FA29-A3C3-4DDE-A8CF-DA98DF169BBC}" dt="2020-06-04T01:14:09.715" v="710"/>
          <ac:inkMkLst>
            <pc:docMk/>
            <pc:sldMk cId="3630608280" sldId="272"/>
            <ac:inkMk id="193" creationId="{87138530-7058-40EB-80A2-0BA5D66E7569}"/>
          </ac:inkMkLst>
        </pc:inkChg>
        <pc:inkChg chg="add del mod">
          <ac:chgData name="Alonso Raúl Melgarejo Galván" userId="34f8e7f98b12fabf" providerId="LiveId" clId="{FD30FA29-A3C3-4DDE-A8CF-DA98DF169BBC}" dt="2020-06-04T01:14:09.860" v="711"/>
          <ac:inkMkLst>
            <pc:docMk/>
            <pc:sldMk cId="3630608280" sldId="272"/>
            <ac:inkMk id="194" creationId="{66A1CA62-1592-421E-8497-8A20755EDB5A}"/>
          </ac:inkMkLst>
        </pc:inkChg>
        <pc:inkChg chg="add del">
          <ac:chgData name="Alonso Raúl Melgarejo Galván" userId="34f8e7f98b12fabf" providerId="LiveId" clId="{FD30FA29-A3C3-4DDE-A8CF-DA98DF169BBC}" dt="2020-06-04T01:13:58.673" v="694"/>
          <ac:inkMkLst>
            <pc:docMk/>
            <pc:sldMk cId="3630608280" sldId="272"/>
            <ac:inkMk id="196" creationId="{40D6774C-F12B-4607-BC0E-6BA0642BC6D1}"/>
          </ac:inkMkLst>
        </pc:inkChg>
        <pc:inkChg chg="add del mod">
          <ac:chgData name="Alonso Raúl Melgarejo Galván" userId="34f8e7f98b12fabf" providerId="LiveId" clId="{FD30FA29-A3C3-4DDE-A8CF-DA98DF169BBC}" dt="2020-06-04T01:10:17.692" v="575"/>
          <ac:inkMkLst>
            <pc:docMk/>
            <pc:sldMk cId="3630608280" sldId="272"/>
            <ac:inkMk id="197" creationId="{9EA60328-59AD-4910-A0F7-B771B97682CF}"/>
          </ac:inkMkLst>
        </pc:inkChg>
        <pc:inkChg chg="add del mod">
          <ac:chgData name="Alonso Raúl Melgarejo Galván" userId="34f8e7f98b12fabf" providerId="LiveId" clId="{FD30FA29-A3C3-4DDE-A8CF-DA98DF169BBC}" dt="2020-06-04T01:10:17.712" v="586"/>
          <ac:inkMkLst>
            <pc:docMk/>
            <pc:sldMk cId="3630608280" sldId="272"/>
            <ac:inkMk id="198" creationId="{BCAFB3F3-80F3-44CA-8133-E8070154A6D1}"/>
          </ac:inkMkLst>
        </pc:inkChg>
        <pc:inkChg chg="add mod">
          <ac:chgData name="Alonso Raúl Melgarejo Galván" userId="34f8e7f98b12fabf" providerId="LiveId" clId="{FD30FA29-A3C3-4DDE-A8CF-DA98DF169BBC}" dt="2020-06-04T01:17:55.596" v="807"/>
          <ac:inkMkLst>
            <pc:docMk/>
            <pc:sldMk cId="3630608280" sldId="272"/>
            <ac:inkMk id="199" creationId="{6EC7B725-9A1F-4337-91C5-B6E444992422}"/>
          </ac:inkMkLst>
        </pc:inkChg>
        <pc:inkChg chg="add mod">
          <ac:chgData name="Alonso Raúl Melgarejo Galván" userId="34f8e7f98b12fabf" providerId="LiveId" clId="{FD30FA29-A3C3-4DDE-A8CF-DA98DF169BBC}" dt="2020-06-04T01:17:55.596" v="807"/>
          <ac:inkMkLst>
            <pc:docMk/>
            <pc:sldMk cId="3630608280" sldId="272"/>
            <ac:inkMk id="200" creationId="{42E5C6F5-5D1F-457F-8DF9-7F72A75FC54E}"/>
          </ac:inkMkLst>
        </pc:inkChg>
        <pc:inkChg chg="add del mod">
          <ac:chgData name="Alonso Raúl Melgarejo Galván" userId="34f8e7f98b12fabf" providerId="LiveId" clId="{FD30FA29-A3C3-4DDE-A8CF-DA98DF169BBC}" dt="2020-06-04T01:10:17.708" v="583"/>
          <ac:inkMkLst>
            <pc:docMk/>
            <pc:sldMk cId="3630608280" sldId="272"/>
            <ac:inkMk id="202" creationId="{EC12E19E-1FBF-44CF-9D00-545B2C44D615}"/>
          </ac:inkMkLst>
        </pc:inkChg>
        <pc:inkChg chg="add del mod">
          <ac:chgData name="Alonso Raúl Melgarejo Galván" userId="34f8e7f98b12fabf" providerId="LiveId" clId="{FD30FA29-A3C3-4DDE-A8CF-DA98DF169BBC}" dt="2020-06-04T01:10:19.754" v="602"/>
          <ac:inkMkLst>
            <pc:docMk/>
            <pc:sldMk cId="3630608280" sldId="272"/>
            <ac:inkMk id="203" creationId="{8DAEE426-E01E-447A-85A1-043F50CCAB94}"/>
          </ac:inkMkLst>
        </pc:inkChg>
        <pc:inkChg chg="add del mod">
          <ac:chgData name="Alonso Raúl Melgarejo Galván" userId="34f8e7f98b12fabf" providerId="LiveId" clId="{FD30FA29-A3C3-4DDE-A8CF-DA98DF169BBC}" dt="2020-06-04T01:10:19.107" v="601"/>
          <ac:inkMkLst>
            <pc:docMk/>
            <pc:sldMk cId="3630608280" sldId="272"/>
            <ac:inkMk id="204" creationId="{2561369B-AA7D-41C9-8444-17F0406BB4F5}"/>
          </ac:inkMkLst>
        </pc:inkChg>
        <pc:inkChg chg="add del mod">
          <ac:chgData name="Alonso Raúl Melgarejo Galván" userId="34f8e7f98b12fabf" providerId="LiveId" clId="{FD30FA29-A3C3-4DDE-A8CF-DA98DF169BBC}" dt="2020-06-04T01:10:18.224" v="599"/>
          <ac:inkMkLst>
            <pc:docMk/>
            <pc:sldMk cId="3630608280" sldId="272"/>
            <ac:inkMk id="205" creationId="{1A017E8D-9562-42A3-8C0C-B47C4AE431F0}"/>
          </ac:inkMkLst>
        </pc:inkChg>
        <pc:inkChg chg="add del mod">
          <ac:chgData name="Alonso Raúl Melgarejo Galván" userId="34f8e7f98b12fabf" providerId="LiveId" clId="{FD30FA29-A3C3-4DDE-A8CF-DA98DF169BBC}" dt="2020-06-04T01:10:18.201" v="594"/>
          <ac:inkMkLst>
            <pc:docMk/>
            <pc:sldMk cId="3630608280" sldId="272"/>
            <ac:inkMk id="206" creationId="{75278E48-B7AE-4E51-AD93-AB7F0BC3BC74}"/>
          </ac:inkMkLst>
        </pc:inkChg>
        <pc:inkChg chg="add mod">
          <ac:chgData name="Alonso Raúl Melgarejo Galván" userId="34f8e7f98b12fabf" providerId="LiveId" clId="{FD30FA29-A3C3-4DDE-A8CF-DA98DF169BBC}" dt="2020-06-04T01:12:11.929" v="628"/>
          <ac:inkMkLst>
            <pc:docMk/>
            <pc:sldMk cId="3630608280" sldId="272"/>
            <ac:inkMk id="208" creationId="{89C80359-39A3-4FE7-B9B5-D0569BC7EEAD}"/>
          </ac:inkMkLst>
        </pc:inkChg>
        <pc:inkChg chg="add">
          <ac:chgData name="Alonso Raúl Melgarejo Galván" userId="34f8e7f98b12fabf" providerId="LiveId" clId="{FD30FA29-A3C3-4DDE-A8CF-DA98DF169BBC}" dt="2020-06-04T01:11:42.802" v="606" actId="9405"/>
          <ac:inkMkLst>
            <pc:docMk/>
            <pc:sldMk cId="3630608280" sldId="272"/>
            <ac:inkMk id="210" creationId="{660F4F43-7001-4B27-9E4A-229694C143EB}"/>
          </ac:inkMkLst>
        </pc:inkChg>
        <pc:inkChg chg="add mod">
          <ac:chgData name="Alonso Raúl Melgarejo Galván" userId="34f8e7f98b12fabf" providerId="LiveId" clId="{FD30FA29-A3C3-4DDE-A8CF-DA98DF169BBC}" dt="2020-06-04T01:17:55.596" v="807"/>
          <ac:inkMkLst>
            <pc:docMk/>
            <pc:sldMk cId="3630608280" sldId="272"/>
            <ac:inkMk id="211" creationId="{F7A5DC02-925D-47B8-9E53-25BB71E52548}"/>
          </ac:inkMkLst>
        </pc:inkChg>
        <pc:inkChg chg="add mod">
          <ac:chgData name="Alonso Raúl Melgarejo Galván" userId="34f8e7f98b12fabf" providerId="LiveId" clId="{FD30FA29-A3C3-4DDE-A8CF-DA98DF169BBC}" dt="2020-06-04T01:17:55.596" v="807"/>
          <ac:inkMkLst>
            <pc:docMk/>
            <pc:sldMk cId="3630608280" sldId="272"/>
            <ac:inkMk id="212" creationId="{733A8298-B283-49A7-88D2-0EC7AA8B9E7C}"/>
          </ac:inkMkLst>
        </pc:inkChg>
        <pc:inkChg chg="add mod">
          <ac:chgData name="Alonso Raúl Melgarejo Galván" userId="34f8e7f98b12fabf" providerId="LiveId" clId="{FD30FA29-A3C3-4DDE-A8CF-DA98DF169BBC}" dt="2020-06-04T01:17:55.596" v="807"/>
          <ac:inkMkLst>
            <pc:docMk/>
            <pc:sldMk cId="3630608280" sldId="272"/>
            <ac:inkMk id="213" creationId="{FE879BEC-BBF0-4E9A-95EA-7C3B9DE2A396}"/>
          </ac:inkMkLst>
        </pc:inkChg>
        <pc:inkChg chg="add mod">
          <ac:chgData name="Alonso Raúl Melgarejo Galván" userId="34f8e7f98b12fabf" providerId="LiveId" clId="{FD30FA29-A3C3-4DDE-A8CF-DA98DF169BBC}" dt="2020-06-04T01:17:55.596" v="807"/>
          <ac:inkMkLst>
            <pc:docMk/>
            <pc:sldMk cId="3630608280" sldId="272"/>
            <ac:inkMk id="214" creationId="{556FF021-5649-434C-8A3A-E70DF2855699}"/>
          </ac:inkMkLst>
        </pc:inkChg>
        <pc:inkChg chg="add mod">
          <ac:chgData name="Alonso Raúl Melgarejo Galván" userId="34f8e7f98b12fabf" providerId="LiveId" clId="{FD30FA29-A3C3-4DDE-A8CF-DA98DF169BBC}" dt="2020-06-04T01:17:55.596" v="807"/>
          <ac:inkMkLst>
            <pc:docMk/>
            <pc:sldMk cId="3630608280" sldId="272"/>
            <ac:inkMk id="216" creationId="{FD9988FF-286F-4AF5-939C-FF89E06B2BA0}"/>
          </ac:inkMkLst>
        </pc:inkChg>
        <pc:inkChg chg="add mod">
          <ac:chgData name="Alonso Raúl Melgarejo Galván" userId="34f8e7f98b12fabf" providerId="LiveId" clId="{FD30FA29-A3C3-4DDE-A8CF-DA98DF169BBC}" dt="2020-06-04T01:17:55.596" v="807"/>
          <ac:inkMkLst>
            <pc:docMk/>
            <pc:sldMk cId="3630608280" sldId="272"/>
            <ac:inkMk id="217" creationId="{61AB42C1-C2D5-43E1-BBEC-A9616AF6775F}"/>
          </ac:inkMkLst>
        </pc:inkChg>
        <pc:inkChg chg="add mod">
          <ac:chgData name="Alonso Raúl Melgarejo Galván" userId="34f8e7f98b12fabf" providerId="LiveId" clId="{FD30FA29-A3C3-4DDE-A8CF-DA98DF169BBC}" dt="2020-06-04T01:17:55.596" v="807"/>
          <ac:inkMkLst>
            <pc:docMk/>
            <pc:sldMk cId="3630608280" sldId="272"/>
            <ac:inkMk id="218" creationId="{391A29E4-8E62-4D3A-BF7B-29FD13A86ECF}"/>
          </ac:inkMkLst>
        </pc:inkChg>
        <pc:inkChg chg="add mod">
          <ac:chgData name="Alonso Raúl Melgarejo Galván" userId="34f8e7f98b12fabf" providerId="LiveId" clId="{FD30FA29-A3C3-4DDE-A8CF-DA98DF169BBC}" dt="2020-06-04T01:17:55.596" v="807"/>
          <ac:inkMkLst>
            <pc:docMk/>
            <pc:sldMk cId="3630608280" sldId="272"/>
            <ac:inkMk id="219" creationId="{98B1A7AA-9627-4C0C-BEC4-A974F5C67B83}"/>
          </ac:inkMkLst>
        </pc:inkChg>
        <pc:inkChg chg="add mod">
          <ac:chgData name="Alonso Raúl Melgarejo Galván" userId="34f8e7f98b12fabf" providerId="LiveId" clId="{FD30FA29-A3C3-4DDE-A8CF-DA98DF169BBC}" dt="2020-06-04T01:17:55.596" v="807"/>
          <ac:inkMkLst>
            <pc:docMk/>
            <pc:sldMk cId="3630608280" sldId="272"/>
            <ac:inkMk id="221" creationId="{18C2164A-8199-46CF-BC7E-3343B265704F}"/>
          </ac:inkMkLst>
        </pc:inkChg>
        <pc:inkChg chg="add mod">
          <ac:chgData name="Alonso Raúl Melgarejo Galván" userId="34f8e7f98b12fabf" providerId="LiveId" clId="{FD30FA29-A3C3-4DDE-A8CF-DA98DF169BBC}" dt="2020-06-04T01:17:55.596" v="807"/>
          <ac:inkMkLst>
            <pc:docMk/>
            <pc:sldMk cId="3630608280" sldId="272"/>
            <ac:inkMk id="222" creationId="{8957D331-6B64-4CE5-BD46-41674B295C25}"/>
          </ac:inkMkLst>
        </pc:inkChg>
        <pc:inkChg chg="add mod">
          <ac:chgData name="Alonso Raúl Melgarejo Galván" userId="34f8e7f98b12fabf" providerId="LiveId" clId="{FD30FA29-A3C3-4DDE-A8CF-DA98DF169BBC}" dt="2020-06-04T01:17:55.596" v="807"/>
          <ac:inkMkLst>
            <pc:docMk/>
            <pc:sldMk cId="3630608280" sldId="272"/>
            <ac:inkMk id="223" creationId="{F4302C98-1B36-4223-B0B1-AE751DAA9A50}"/>
          </ac:inkMkLst>
        </pc:inkChg>
        <pc:inkChg chg="add mod">
          <ac:chgData name="Alonso Raúl Melgarejo Galván" userId="34f8e7f98b12fabf" providerId="LiveId" clId="{FD30FA29-A3C3-4DDE-A8CF-DA98DF169BBC}" dt="2020-06-04T01:17:55.596" v="807"/>
          <ac:inkMkLst>
            <pc:docMk/>
            <pc:sldMk cId="3630608280" sldId="272"/>
            <ac:inkMk id="224" creationId="{391ABDBE-1E85-453A-A6E6-E7095E065C0A}"/>
          </ac:inkMkLst>
        </pc:inkChg>
        <pc:inkChg chg="add mod">
          <ac:chgData name="Alonso Raúl Melgarejo Galván" userId="34f8e7f98b12fabf" providerId="LiveId" clId="{FD30FA29-A3C3-4DDE-A8CF-DA98DF169BBC}" dt="2020-06-04T01:17:55.596" v="807"/>
          <ac:inkMkLst>
            <pc:docMk/>
            <pc:sldMk cId="3630608280" sldId="272"/>
            <ac:inkMk id="225" creationId="{3475855E-7C6D-4894-8CCD-60924F871780}"/>
          </ac:inkMkLst>
        </pc:inkChg>
        <pc:inkChg chg="add mod">
          <ac:chgData name="Alonso Raúl Melgarejo Galván" userId="34f8e7f98b12fabf" providerId="LiveId" clId="{FD30FA29-A3C3-4DDE-A8CF-DA98DF169BBC}" dt="2020-06-04T01:17:55.596" v="807"/>
          <ac:inkMkLst>
            <pc:docMk/>
            <pc:sldMk cId="3630608280" sldId="272"/>
            <ac:inkMk id="226" creationId="{E23C13C3-9996-4620-A26E-05981CCCA2CB}"/>
          </ac:inkMkLst>
        </pc:inkChg>
        <pc:inkChg chg="add mod">
          <ac:chgData name="Alonso Raúl Melgarejo Galván" userId="34f8e7f98b12fabf" providerId="LiveId" clId="{FD30FA29-A3C3-4DDE-A8CF-DA98DF169BBC}" dt="2020-06-04T01:17:55.596" v="807"/>
          <ac:inkMkLst>
            <pc:docMk/>
            <pc:sldMk cId="3630608280" sldId="272"/>
            <ac:inkMk id="227" creationId="{E161ECA0-483A-4937-891E-4AC08EE54052}"/>
          </ac:inkMkLst>
        </pc:inkChg>
        <pc:inkChg chg="add mod">
          <ac:chgData name="Alonso Raúl Melgarejo Galván" userId="34f8e7f98b12fabf" providerId="LiveId" clId="{FD30FA29-A3C3-4DDE-A8CF-DA98DF169BBC}" dt="2020-06-04T01:17:55.596" v="807"/>
          <ac:inkMkLst>
            <pc:docMk/>
            <pc:sldMk cId="3630608280" sldId="272"/>
            <ac:inkMk id="229" creationId="{B7062A78-588A-4FC6-A55C-5197535D906F}"/>
          </ac:inkMkLst>
        </pc:inkChg>
        <pc:inkChg chg="add mod">
          <ac:chgData name="Alonso Raúl Melgarejo Galván" userId="34f8e7f98b12fabf" providerId="LiveId" clId="{FD30FA29-A3C3-4DDE-A8CF-DA98DF169BBC}" dt="2020-06-04T01:17:55.596" v="807"/>
          <ac:inkMkLst>
            <pc:docMk/>
            <pc:sldMk cId="3630608280" sldId="272"/>
            <ac:inkMk id="231" creationId="{98FD1CE4-C090-4D4F-9E58-9C6ACE26DA3C}"/>
          </ac:inkMkLst>
        </pc:inkChg>
        <pc:inkChg chg="add mod">
          <ac:chgData name="Alonso Raúl Melgarejo Galván" userId="34f8e7f98b12fabf" providerId="LiveId" clId="{FD30FA29-A3C3-4DDE-A8CF-DA98DF169BBC}" dt="2020-06-04T01:17:55.596" v="807"/>
          <ac:inkMkLst>
            <pc:docMk/>
            <pc:sldMk cId="3630608280" sldId="272"/>
            <ac:inkMk id="232" creationId="{D6215731-2496-4EFA-A7CA-C5F93E7509BC}"/>
          </ac:inkMkLst>
        </pc:inkChg>
        <pc:inkChg chg="add mod">
          <ac:chgData name="Alonso Raúl Melgarejo Galván" userId="34f8e7f98b12fabf" providerId="LiveId" clId="{FD30FA29-A3C3-4DDE-A8CF-DA98DF169BBC}" dt="2020-06-04T01:17:55.596" v="807"/>
          <ac:inkMkLst>
            <pc:docMk/>
            <pc:sldMk cId="3630608280" sldId="272"/>
            <ac:inkMk id="234" creationId="{91297988-540F-4773-84D0-C0066B066037}"/>
          </ac:inkMkLst>
        </pc:inkChg>
        <pc:inkChg chg="add mod">
          <ac:chgData name="Alonso Raúl Melgarejo Galván" userId="34f8e7f98b12fabf" providerId="LiveId" clId="{FD30FA29-A3C3-4DDE-A8CF-DA98DF169BBC}" dt="2020-06-04T01:17:55.596" v="807"/>
          <ac:inkMkLst>
            <pc:docMk/>
            <pc:sldMk cId="3630608280" sldId="272"/>
            <ac:inkMk id="235" creationId="{FA161CDF-7AB3-4235-AE9F-39A7B0B08D16}"/>
          </ac:inkMkLst>
        </pc:inkChg>
        <pc:inkChg chg="add mod">
          <ac:chgData name="Alonso Raúl Melgarejo Galván" userId="34f8e7f98b12fabf" providerId="LiveId" clId="{FD30FA29-A3C3-4DDE-A8CF-DA98DF169BBC}" dt="2020-06-04T01:17:55.596" v="807"/>
          <ac:inkMkLst>
            <pc:docMk/>
            <pc:sldMk cId="3630608280" sldId="272"/>
            <ac:inkMk id="236" creationId="{25342925-6EBA-4A21-BA05-39D3DB038888}"/>
          </ac:inkMkLst>
        </pc:inkChg>
        <pc:inkChg chg="add mod">
          <ac:chgData name="Alonso Raúl Melgarejo Galván" userId="34f8e7f98b12fabf" providerId="LiveId" clId="{FD30FA29-A3C3-4DDE-A8CF-DA98DF169BBC}" dt="2020-06-04T01:17:55.596" v="807"/>
          <ac:inkMkLst>
            <pc:docMk/>
            <pc:sldMk cId="3630608280" sldId="272"/>
            <ac:inkMk id="237" creationId="{972CB61F-A939-480B-80BC-28A5EE90DFF2}"/>
          </ac:inkMkLst>
        </pc:inkChg>
        <pc:inkChg chg="add mod">
          <ac:chgData name="Alonso Raúl Melgarejo Galván" userId="34f8e7f98b12fabf" providerId="LiveId" clId="{FD30FA29-A3C3-4DDE-A8CF-DA98DF169BBC}" dt="2020-06-04T01:17:55.596" v="807"/>
          <ac:inkMkLst>
            <pc:docMk/>
            <pc:sldMk cId="3630608280" sldId="272"/>
            <ac:inkMk id="238" creationId="{1884DC79-AB7E-41C6-B07A-CA262B42D801}"/>
          </ac:inkMkLst>
        </pc:inkChg>
        <pc:inkChg chg="add mod">
          <ac:chgData name="Alonso Raúl Melgarejo Galván" userId="34f8e7f98b12fabf" providerId="LiveId" clId="{FD30FA29-A3C3-4DDE-A8CF-DA98DF169BBC}" dt="2020-06-04T01:17:55.596" v="807"/>
          <ac:inkMkLst>
            <pc:docMk/>
            <pc:sldMk cId="3630608280" sldId="272"/>
            <ac:inkMk id="239" creationId="{BF4286E5-687B-4D00-B966-B1C45166EA02}"/>
          </ac:inkMkLst>
        </pc:inkChg>
        <pc:inkChg chg="add mod">
          <ac:chgData name="Alonso Raúl Melgarejo Galván" userId="34f8e7f98b12fabf" providerId="LiveId" clId="{FD30FA29-A3C3-4DDE-A8CF-DA98DF169BBC}" dt="2020-06-04T01:17:55.596" v="807"/>
          <ac:inkMkLst>
            <pc:docMk/>
            <pc:sldMk cId="3630608280" sldId="272"/>
            <ac:inkMk id="241" creationId="{079541FF-C009-45D5-B402-CD4CF8CA09AF}"/>
          </ac:inkMkLst>
        </pc:inkChg>
        <pc:inkChg chg="add mod">
          <ac:chgData name="Alonso Raúl Melgarejo Galván" userId="34f8e7f98b12fabf" providerId="LiveId" clId="{FD30FA29-A3C3-4DDE-A8CF-DA98DF169BBC}" dt="2020-06-04T01:17:55.596" v="807"/>
          <ac:inkMkLst>
            <pc:docMk/>
            <pc:sldMk cId="3630608280" sldId="272"/>
            <ac:inkMk id="242" creationId="{8B1020E6-B92B-4B51-A834-0EF719FD95E6}"/>
          </ac:inkMkLst>
        </pc:inkChg>
        <pc:inkChg chg="add mod">
          <ac:chgData name="Alonso Raúl Melgarejo Galván" userId="34f8e7f98b12fabf" providerId="LiveId" clId="{FD30FA29-A3C3-4DDE-A8CF-DA98DF169BBC}" dt="2020-06-04T01:17:55.596" v="807"/>
          <ac:inkMkLst>
            <pc:docMk/>
            <pc:sldMk cId="3630608280" sldId="272"/>
            <ac:inkMk id="244" creationId="{92BDEECD-3F94-40A2-8101-785C9A0CA34A}"/>
          </ac:inkMkLst>
        </pc:inkChg>
        <pc:inkChg chg="add mod">
          <ac:chgData name="Alonso Raúl Melgarejo Galván" userId="34f8e7f98b12fabf" providerId="LiveId" clId="{FD30FA29-A3C3-4DDE-A8CF-DA98DF169BBC}" dt="2020-06-04T01:17:55.596" v="807"/>
          <ac:inkMkLst>
            <pc:docMk/>
            <pc:sldMk cId="3630608280" sldId="272"/>
            <ac:inkMk id="245" creationId="{D05DDFC6-19BF-41C4-BB0F-55144F885A3E}"/>
          </ac:inkMkLst>
        </pc:inkChg>
        <pc:inkChg chg="add mod">
          <ac:chgData name="Alonso Raúl Melgarejo Galván" userId="34f8e7f98b12fabf" providerId="LiveId" clId="{FD30FA29-A3C3-4DDE-A8CF-DA98DF169BBC}" dt="2020-06-04T01:17:55.596" v="807"/>
          <ac:inkMkLst>
            <pc:docMk/>
            <pc:sldMk cId="3630608280" sldId="272"/>
            <ac:inkMk id="247" creationId="{33E4AD42-BCA4-4E30-B9D7-05194A9F4D95}"/>
          </ac:inkMkLst>
        </pc:inkChg>
        <pc:inkChg chg="add mod">
          <ac:chgData name="Alonso Raúl Melgarejo Galván" userId="34f8e7f98b12fabf" providerId="LiveId" clId="{FD30FA29-A3C3-4DDE-A8CF-DA98DF169BBC}" dt="2020-06-04T01:17:55.596" v="807"/>
          <ac:inkMkLst>
            <pc:docMk/>
            <pc:sldMk cId="3630608280" sldId="272"/>
            <ac:inkMk id="249" creationId="{2071B7EE-C85D-4F3F-859B-8BD10E07284F}"/>
          </ac:inkMkLst>
        </pc:inkChg>
        <pc:inkChg chg="add mod">
          <ac:chgData name="Alonso Raúl Melgarejo Galván" userId="34f8e7f98b12fabf" providerId="LiveId" clId="{FD30FA29-A3C3-4DDE-A8CF-DA98DF169BBC}" dt="2020-06-04T01:17:55.596" v="807"/>
          <ac:inkMkLst>
            <pc:docMk/>
            <pc:sldMk cId="3630608280" sldId="272"/>
            <ac:inkMk id="250" creationId="{0E1F86A1-77FC-4AE3-B108-67DD19E352DB}"/>
          </ac:inkMkLst>
        </pc:inkChg>
        <pc:inkChg chg="add mod">
          <ac:chgData name="Alonso Raúl Melgarejo Galván" userId="34f8e7f98b12fabf" providerId="LiveId" clId="{FD30FA29-A3C3-4DDE-A8CF-DA98DF169BBC}" dt="2020-06-04T01:17:55.596" v="807"/>
          <ac:inkMkLst>
            <pc:docMk/>
            <pc:sldMk cId="3630608280" sldId="272"/>
            <ac:inkMk id="251" creationId="{8B54BA5A-89C6-4EF0-A5D5-A004C512D93A}"/>
          </ac:inkMkLst>
        </pc:inkChg>
        <pc:inkChg chg="add mod">
          <ac:chgData name="Alonso Raúl Melgarejo Galván" userId="34f8e7f98b12fabf" providerId="LiveId" clId="{FD30FA29-A3C3-4DDE-A8CF-DA98DF169BBC}" dt="2020-06-04T01:17:55.596" v="807"/>
          <ac:inkMkLst>
            <pc:docMk/>
            <pc:sldMk cId="3630608280" sldId="272"/>
            <ac:inkMk id="252" creationId="{A319A694-3CDD-4371-A66E-9E51C775361D}"/>
          </ac:inkMkLst>
        </pc:inkChg>
        <pc:inkChg chg="add mod">
          <ac:chgData name="Alonso Raúl Melgarejo Galván" userId="34f8e7f98b12fabf" providerId="LiveId" clId="{FD30FA29-A3C3-4DDE-A8CF-DA98DF169BBC}" dt="2020-06-04T01:17:55.596" v="807"/>
          <ac:inkMkLst>
            <pc:docMk/>
            <pc:sldMk cId="3630608280" sldId="272"/>
            <ac:inkMk id="253" creationId="{EB0BC32C-0D11-4030-A42E-73C307023869}"/>
          </ac:inkMkLst>
        </pc:inkChg>
        <pc:inkChg chg="add mod">
          <ac:chgData name="Alonso Raúl Melgarejo Galván" userId="34f8e7f98b12fabf" providerId="LiveId" clId="{FD30FA29-A3C3-4DDE-A8CF-DA98DF169BBC}" dt="2020-06-04T01:17:55.596" v="807"/>
          <ac:inkMkLst>
            <pc:docMk/>
            <pc:sldMk cId="3630608280" sldId="272"/>
            <ac:inkMk id="254" creationId="{DFE9561C-63B1-4CB2-9068-37074E0DAEF5}"/>
          </ac:inkMkLst>
        </pc:inkChg>
        <pc:inkChg chg="add mod">
          <ac:chgData name="Alonso Raúl Melgarejo Galván" userId="34f8e7f98b12fabf" providerId="LiveId" clId="{FD30FA29-A3C3-4DDE-A8CF-DA98DF169BBC}" dt="2020-06-04T01:17:55.596" v="807"/>
          <ac:inkMkLst>
            <pc:docMk/>
            <pc:sldMk cId="3630608280" sldId="272"/>
            <ac:inkMk id="256" creationId="{4EAA0D1D-DF8C-42F2-B8C6-77F4D7C66FF2}"/>
          </ac:inkMkLst>
        </pc:inkChg>
        <pc:inkChg chg="add mod">
          <ac:chgData name="Alonso Raúl Melgarejo Galván" userId="34f8e7f98b12fabf" providerId="LiveId" clId="{FD30FA29-A3C3-4DDE-A8CF-DA98DF169BBC}" dt="2020-06-04T01:17:55.596" v="807"/>
          <ac:inkMkLst>
            <pc:docMk/>
            <pc:sldMk cId="3630608280" sldId="272"/>
            <ac:inkMk id="257" creationId="{8691C8D4-8F52-4F60-95D8-7D09BB51179B}"/>
          </ac:inkMkLst>
        </pc:inkChg>
        <pc:inkChg chg="add mod">
          <ac:chgData name="Alonso Raúl Melgarejo Galván" userId="34f8e7f98b12fabf" providerId="LiveId" clId="{FD30FA29-A3C3-4DDE-A8CF-DA98DF169BBC}" dt="2020-06-04T01:17:55.596" v="807"/>
          <ac:inkMkLst>
            <pc:docMk/>
            <pc:sldMk cId="3630608280" sldId="272"/>
            <ac:inkMk id="259" creationId="{B1528C69-ACEF-424E-8569-72ED0A198C05}"/>
          </ac:inkMkLst>
        </pc:inkChg>
        <pc:inkChg chg="add mod">
          <ac:chgData name="Alonso Raúl Melgarejo Galván" userId="34f8e7f98b12fabf" providerId="LiveId" clId="{FD30FA29-A3C3-4DDE-A8CF-DA98DF169BBC}" dt="2020-06-04T01:17:55.596" v="807"/>
          <ac:inkMkLst>
            <pc:docMk/>
            <pc:sldMk cId="3630608280" sldId="272"/>
            <ac:inkMk id="261" creationId="{BAD00E89-CCE4-4805-B8BE-E654B4B00AF0}"/>
          </ac:inkMkLst>
        </pc:inkChg>
        <pc:inkChg chg="add mod">
          <ac:chgData name="Alonso Raúl Melgarejo Galván" userId="34f8e7f98b12fabf" providerId="LiveId" clId="{FD30FA29-A3C3-4DDE-A8CF-DA98DF169BBC}" dt="2020-06-04T01:17:55.596" v="807"/>
          <ac:inkMkLst>
            <pc:docMk/>
            <pc:sldMk cId="3630608280" sldId="272"/>
            <ac:inkMk id="262" creationId="{EC32D193-EB67-4CFE-A377-2B81DD8B6671}"/>
          </ac:inkMkLst>
        </pc:inkChg>
        <pc:inkChg chg="add mod">
          <ac:chgData name="Alonso Raúl Melgarejo Galván" userId="34f8e7f98b12fabf" providerId="LiveId" clId="{FD30FA29-A3C3-4DDE-A8CF-DA98DF169BBC}" dt="2020-06-04T01:17:55.596" v="807"/>
          <ac:inkMkLst>
            <pc:docMk/>
            <pc:sldMk cId="3630608280" sldId="272"/>
            <ac:inkMk id="264" creationId="{490E5C70-7233-434C-B674-CEF85370E9EA}"/>
          </ac:inkMkLst>
        </pc:inkChg>
        <pc:inkChg chg="add mod">
          <ac:chgData name="Alonso Raúl Melgarejo Galván" userId="34f8e7f98b12fabf" providerId="LiveId" clId="{FD30FA29-A3C3-4DDE-A8CF-DA98DF169BBC}" dt="2020-06-04T01:17:55.596" v="807"/>
          <ac:inkMkLst>
            <pc:docMk/>
            <pc:sldMk cId="3630608280" sldId="272"/>
            <ac:inkMk id="265" creationId="{689BF79D-29C1-4419-874E-4154A1D0C892}"/>
          </ac:inkMkLst>
        </pc:inkChg>
        <pc:inkChg chg="add mod">
          <ac:chgData name="Alonso Raúl Melgarejo Galván" userId="34f8e7f98b12fabf" providerId="LiveId" clId="{FD30FA29-A3C3-4DDE-A8CF-DA98DF169BBC}" dt="2020-06-04T01:17:55.596" v="807"/>
          <ac:inkMkLst>
            <pc:docMk/>
            <pc:sldMk cId="3630608280" sldId="272"/>
            <ac:inkMk id="266" creationId="{41CC63D2-F237-410F-8AE0-780BAD981791}"/>
          </ac:inkMkLst>
        </pc:inkChg>
        <pc:inkChg chg="add mod">
          <ac:chgData name="Alonso Raúl Melgarejo Galván" userId="34f8e7f98b12fabf" providerId="LiveId" clId="{FD30FA29-A3C3-4DDE-A8CF-DA98DF169BBC}" dt="2020-06-04T01:17:55.596" v="807"/>
          <ac:inkMkLst>
            <pc:docMk/>
            <pc:sldMk cId="3630608280" sldId="272"/>
            <ac:inkMk id="267" creationId="{57161224-1CB5-48D9-8F94-4601FD5262BA}"/>
          </ac:inkMkLst>
        </pc:inkChg>
        <pc:inkChg chg="add mod">
          <ac:chgData name="Alonso Raúl Melgarejo Galván" userId="34f8e7f98b12fabf" providerId="LiveId" clId="{FD30FA29-A3C3-4DDE-A8CF-DA98DF169BBC}" dt="2020-06-04T01:17:55.596" v="807"/>
          <ac:inkMkLst>
            <pc:docMk/>
            <pc:sldMk cId="3630608280" sldId="272"/>
            <ac:inkMk id="268" creationId="{5D320BB3-2237-490B-B879-D91CC18AF250}"/>
          </ac:inkMkLst>
        </pc:inkChg>
        <pc:inkChg chg="add mod">
          <ac:chgData name="Alonso Raúl Melgarejo Galván" userId="34f8e7f98b12fabf" providerId="LiveId" clId="{FD30FA29-A3C3-4DDE-A8CF-DA98DF169BBC}" dt="2020-06-04T01:17:55.596" v="807"/>
          <ac:inkMkLst>
            <pc:docMk/>
            <pc:sldMk cId="3630608280" sldId="272"/>
            <ac:inkMk id="270" creationId="{BB6CB447-80C2-4DAF-8330-41DD00D63F50}"/>
          </ac:inkMkLst>
        </pc:inkChg>
        <pc:inkChg chg="add mod">
          <ac:chgData name="Alonso Raúl Melgarejo Galván" userId="34f8e7f98b12fabf" providerId="LiveId" clId="{FD30FA29-A3C3-4DDE-A8CF-DA98DF169BBC}" dt="2020-06-04T01:17:55.596" v="807"/>
          <ac:inkMkLst>
            <pc:docMk/>
            <pc:sldMk cId="3630608280" sldId="272"/>
            <ac:inkMk id="272" creationId="{61D83E7D-9D3C-4355-BBD7-AD97D6B46F8C}"/>
          </ac:inkMkLst>
        </pc:inkChg>
        <pc:inkChg chg="add del mod">
          <ac:chgData name="Alonso Raúl Melgarejo Galván" userId="34f8e7f98b12fabf" providerId="LiveId" clId="{FD30FA29-A3C3-4DDE-A8CF-DA98DF169BBC}" dt="2020-06-04T01:13:57.702" v="677"/>
          <ac:inkMkLst>
            <pc:docMk/>
            <pc:sldMk cId="3630608280" sldId="272"/>
            <ac:inkMk id="274" creationId="{A58CE3FF-500D-4F0D-B341-A593495BE129}"/>
          </ac:inkMkLst>
        </pc:inkChg>
        <pc:inkChg chg="add">
          <ac:chgData name="Alonso Raúl Melgarejo Galván" userId="34f8e7f98b12fabf" providerId="LiveId" clId="{FD30FA29-A3C3-4DDE-A8CF-DA98DF169BBC}" dt="2020-06-04T01:13:51.487" v="676" actId="9405"/>
          <ac:inkMkLst>
            <pc:docMk/>
            <pc:sldMk cId="3630608280" sldId="272"/>
            <ac:inkMk id="276" creationId="{04EFA7F4-9353-4DD4-AA18-E3DB570A4B7D}"/>
          </ac:inkMkLst>
        </pc:inkChg>
        <pc:inkChg chg="add">
          <ac:chgData name="Alonso Raúl Melgarejo Galván" userId="34f8e7f98b12fabf" providerId="LiveId" clId="{FD30FA29-A3C3-4DDE-A8CF-DA98DF169BBC}" dt="2020-06-04T01:14:05.161" v="695" actId="9405"/>
          <ac:inkMkLst>
            <pc:docMk/>
            <pc:sldMk cId="3630608280" sldId="272"/>
            <ac:inkMk id="277" creationId="{2275080D-A5EE-4765-8861-CA70D8AAB88A}"/>
          </ac:inkMkLst>
        </pc:inkChg>
        <pc:inkChg chg="add mod">
          <ac:chgData name="Alonso Raúl Melgarejo Galván" userId="34f8e7f98b12fabf" providerId="LiveId" clId="{FD30FA29-A3C3-4DDE-A8CF-DA98DF169BBC}" dt="2020-06-04T01:17:26.338" v="793"/>
          <ac:inkMkLst>
            <pc:docMk/>
            <pc:sldMk cId="3630608280" sldId="272"/>
            <ac:inkMk id="278" creationId="{400A05F0-AC2D-4A36-B3F2-260F420494A4}"/>
          </ac:inkMkLst>
        </pc:inkChg>
        <pc:inkChg chg="add del mod">
          <ac:chgData name="Alonso Raúl Melgarejo Galván" userId="34f8e7f98b12fabf" providerId="LiveId" clId="{FD30FA29-A3C3-4DDE-A8CF-DA98DF169BBC}" dt="2020-06-04T01:16:54.261" v="780"/>
          <ac:inkMkLst>
            <pc:docMk/>
            <pc:sldMk cId="3630608280" sldId="272"/>
            <ac:inkMk id="280" creationId="{8FF6B577-8578-46CF-A8B1-F9A990C52F9A}"/>
          </ac:inkMkLst>
        </pc:inkChg>
        <pc:inkChg chg="add mod">
          <ac:chgData name="Alonso Raúl Melgarejo Galván" userId="34f8e7f98b12fabf" providerId="LiveId" clId="{FD30FA29-A3C3-4DDE-A8CF-DA98DF169BBC}" dt="2020-06-04T01:17:55.596" v="807"/>
          <ac:inkMkLst>
            <pc:docMk/>
            <pc:sldMk cId="3630608280" sldId="272"/>
            <ac:inkMk id="281" creationId="{445A6D6D-E672-4DCD-A07D-1F85746EB0D1}"/>
          </ac:inkMkLst>
        </pc:inkChg>
        <pc:inkChg chg="add mod">
          <ac:chgData name="Alonso Raúl Melgarejo Galván" userId="34f8e7f98b12fabf" providerId="LiveId" clId="{FD30FA29-A3C3-4DDE-A8CF-DA98DF169BBC}" dt="2020-06-04T01:17:55.596" v="807"/>
          <ac:inkMkLst>
            <pc:docMk/>
            <pc:sldMk cId="3630608280" sldId="272"/>
            <ac:inkMk id="282" creationId="{0E280DAA-01A8-4922-BAE0-98187C68DC0C}"/>
          </ac:inkMkLst>
        </pc:inkChg>
        <pc:inkChg chg="add del mod">
          <ac:chgData name="Alonso Raúl Melgarejo Galván" userId="34f8e7f98b12fabf" providerId="LiveId" clId="{FD30FA29-A3C3-4DDE-A8CF-DA98DF169BBC}" dt="2020-06-04T01:16:54.272" v="782"/>
          <ac:inkMkLst>
            <pc:docMk/>
            <pc:sldMk cId="3630608280" sldId="272"/>
            <ac:inkMk id="283" creationId="{E3EEFC0C-1A3C-49AB-8435-8200D80112A5}"/>
          </ac:inkMkLst>
        </pc:inkChg>
        <pc:inkChg chg="add mod">
          <ac:chgData name="Alonso Raúl Melgarejo Galván" userId="34f8e7f98b12fabf" providerId="LiveId" clId="{FD30FA29-A3C3-4DDE-A8CF-DA98DF169BBC}" dt="2020-06-04T01:17:55.596" v="807"/>
          <ac:inkMkLst>
            <pc:docMk/>
            <pc:sldMk cId="3630608280" sldId="272"/>
            <ac:inkMk id="285" creationId="{91CBAF07-D9C9-4F6A-97A1-7961936B6B31}"/>
          </ac:inkMkLst>
        </pc:inkChg>
        <pc:inkChg chg="add mod">
          <ac:chgData name="Alonso Raúl Melgarejo Galván" userId="34f8e7f98b12fabf" providerId="LiveId" clId="{FD30FA29-A3C3-4DDE-A8CF-DA98DF169BBC}" dt="2020-06-04T01:17:55.596" v="807"/>
          <ac:inkMkLst>
            <pc:docMk/>
            <pc:sldMk cId="3630608280" sldId="272"/>
            <ac:inkMk id="286" creationId="{940C192C-6784-4352-A0CD-4C8AC8DF516B}"/>
          </ac:inkMkLst>
        </pc:inkChg>
        <pc:inkChg chg="add mod">
          <ac:chgData name="Alonso Raúl Melgarejo Galván" userId="34f8e7f98b12fabf" providerId="LiveId" clId="{FD30FA29-A3C3-4DDE-A8CF-DA98DF169BBC}" dt="2020-06-04T01:17:55.596" v="807"/>
          <ac:inkMkLst>
            <pc:docMk/>
            <pc:sldMk cId="3630608280" sldId="272"/>
            <ac:inkMk id="287" creationId="{0BB6C5F9-FC56-4FA8-9EB9-9DF01929CB83}"/>
          </ac:inkMkLst>
        </pc:inkChg>
        <pc:inkChg chg="add mod">
          <ac:chgData name="Alonso Raúl Melgarejo Galván" userId="34f8e7f98b12fabf" providerId="LiveId" clId="{FD30FA29-A3C3-4DDE-A8CF-DA98DF169BBC}" dt="2020-06-04T01:17:55.596" v="807"/>
          <ac:inkMkLst>
            <pc:docMk/>
            <pc:sldMk cId="3630608280" sldId="272"/>
            <ac:inkMk id="288" creationId="{48CD2785-973F-4A1E-9035-49818511E95C}"/>
          </ac:inkMkLst>
        </pc:inkChg>
        <pc:inkChg chg="add mod">
          <ac:chgData name="Alonso Raúl Melgarejo Galván" userId="34f8e7f98b12fabf" providerId="LiveId" clId="{FD30FA29-A3C3-4DDE-A8CF-DA98DF169BBC}" dt="2020-06-04T01:17:55.596" v="807"/>
          <ac:inkMkLst>
            <pc:docMk/>
            <pc:sldMk cId="3630608280" sldId="272"/>
            <ac:inkMk id="289" creationId="{F489FE60-E4AC-479A-A660-CD5C808E409F}"/>
          </ac:inkMkLst>
        </pc:inkChg>
        <pc:inkChg chg="add mod">
          <ac:chgData name="Alonso Raúl Melgarejo Galván" userId="34f8e7f98b12fabf" providerId="LiveId" clId="{FD30FA29-A3C3-4DDE-A8CF-DA98DF169BBC}" dt="2020-06-04T01:17:55.596" v="807"/>
          <ac:inkMkLst>
            <pc:docMk/>
            <pc:sldMk cId="3630608280" sldId="272"/>
            <ac:inkMk id="290" creationId="{ABF8D064-EFB5-4C21-994D-C1448A7C9D62}"/>
          </ac:inkMkLst>
        </pc:inkChg>
        <pc:inkChg chg="add mod">
          <ac:chgData name="Alonso Raúl Melgarejo Galván" userId="34f8e7f98b12fabf" providerId="LiveId" clId="{FD30FA29-A3C3-4DDE-A8CF-DA98DF169BBC}" dt="2020-06-04T01:17:55.596" v="807"/>
          <ac:inkMkLst>
            <pc:docMk/>
            <pc:sldMk cId="3630608280" sldId="272"/>
            <ac:inkMk id="291" creationId="{1E13AF30-598A-4DF8-88B5-454FFB15E893}"/>
          </ac:inkMkLst>
        </pc:inkChg>
        <pc:inkChg chg="add mod">
          <ac:chgData name="Alonso Raúl Melgarejo Galván" userId="34f8e7f98b12fabf" providerId="LiveId" clId="{FD30FA29-A3C3-4DDE-A8CF-DA98DF169BBC}" dt="2020-06-04T01:17:55.596" v="807"/>
          <ac:inkMkLst>
            <pc:docMk/>
            <pc:sldMk cId="3630608280" sldId="272"/>
            <ac:inkMk id="292" creationId="{44E4A038-6612-4AA7-B12F-E9B3AF06695B}"/>
          </ac:inkMkLst>
        </pc:inkChg>
        <pc:inkChg chg="add mod">
          <ac:chgData name="Alonso Raúl Melgarejo Galván" userId="34f8e7f98b12fabf" providerId="LiveId" clId="{FD30FA29-A3C3-4DDE-A8CF-DA98DF169BBC}" dt="2020-06-04T01:17:55.596" v="807"/>
          <ac:inkMkLst>
            <pc:docMk/>
            <pc:sldMk cId="3630608280" sldId="272"/>
            <ac:inkMk id="294" creationId="{43F9712E-EEE6-4672-AA5C-B38E878274F1}"/>
          </ac:inkMkLst>
        </pc:inkChg>
        <pc:inkChg chg="add mod">
          <ac:chgData name="Alonso Raúl Melgarejo Galván" userId="34f8e7f98b12fabf" providerId="LiveId" clId="{FD30FA29-A3C3-4DDE-A8CF-DA98DF169BBC}" dt="2020-06-04T01:17:55.596" v="807"/>
          <ac:inkMkLst>
            <pc:docMk/>
            <pc:sldMk cId="3630608280" sldId="272"/>
            <ac:inkMk id="295" creationId="{91F5146E-066E-46FB-B791-775A798BEB64}"/>
          </ac:inkMkLst>
        </pc:inkChg>
        <pc:inkChg chg="add mod">
          <ac:chgData name="Alonso Raúl Melgarejo Galván" userId="34f8e7f98b12fabf" providerId="LiveId" clId="{FD30FA29-A3C3-4DDE-A8CF-DA98DF169BBC}" dt="2020-06-04T01:17:55.596" v="807"/>
          <ac:inkMkLst>
            <pc:docMk/>
            <pc:sldMk cId="3630608280" sldId="272"/>
            <ac:inkMk id="297" creationId="{DA46567C-89C8-4E10-8249-9548613CD182}"/>
          </ac:inkMkLst>
        </pc:inkChg>
        <pc:inkChg chg="add mod">
          <ac:chgData name="Alonso Raúl Melgarejo Galván" userId="34f8e7f98b12fabf" providerId="LiveId" clId="{FD30FA29-A3C3-4DDE-A8CF-DA98DF169BBC}" dt="2020-06-04T01:17:55.596" v="807"/>
          <ac:inkMkLst>
            <pc:docMk/>
            <pc:sldMk cId="3630608280" sldId="272"/>
            <ac:inkMk id="298" creationId="{CC458D4D-959A-4043-B3AF-C45ECFD78D3C}"/>
          </ac:inkMkLst>
        </pc:inkChg>
        <pc:inkChg chg="add mod">
          <ac:chgData name="Alonso Raúl Melgarejo Galván" userId="34f8e7f98b12fabf" providerId="LiveId" clId="{FD30FA29-A3C3-4DDE-A8CF-DA98DF169BBC}" dt="2020-06-04T01:17:55.596" v="807"/>
          <ac:inkMkLst>
            <pc:docMk/>
            <pc:sldMk cId="3630608280" sldId="272"/>
            <ac:inkMk id="299" creationId="{87E56664-21F4-4301-8E37-21C9B1A231AE}"/>
          </ac:inkMkLst>
        </pc:inkChg>
        <pc:inkChg chg="add mod">
          <ac:chgData name="Alonso Raúl Melgarejo Galván" userId="34f8e7f98b12fabf" providerId="LiveId" clId="{FD30FA29-A3C3-4DDE-A8CF-DA98DF169BBC}" dt="2020-06-04T01:17:55.596" v="807"/>
          <ac:inkMkLst>
            <pc:docMk/>
            <pc:sldMk cId="3630608280" sldId="272"/>
            <ac:inkMk id="300" creationId="{44459C35-C58E-4615-9822-526C163741E2}"/>
          </ac:inkMkLst>
        </pc:inkChg>
        <pc:inkChg chg="add mod">
          <ac:chgData name="Alonso Raúl Melgarejo Galván" userId="34f8e7f98b12fabf" providerId="LiveId" clId="{FD30FA29-A3C3-4DDE-A8CF-DA98DF169BBC}" dt="2020-06-04T01:17:55.596" v="807"/>
          <ac:inkMkLst>
            <pc:docMk/>
            <pc:sldMk cId="3630608280" sldId="272"/>
            <ac:inkMk id="301" creationId="{641B6838-3BEC-46AF-B634-067D66C27A4F}"/>
          </ac:inkMkLst>
        </pc:inkChg>
        <pc:inkChg chg="add mod">
          <ac:chgData name="Alonso Raúl Melgarejo Galván" userId="34f8e7f98b12fabf" providerId="LiveId" clId="{FD30FA29-A3C3-4DDE-A8CF-DA98DF169BBC}" dt="2020-06-04T01:17:55.596" v="807"/>
          <ac:inkMkLst>
            <pc:docMk/>
            <pc:sldMk cId="3630608280" sldId="272"/>
            <ac:inkMk id="302" creationId="{B4D2E0CB-97D3-4174-8166-5C0441FAA18C}"/>
          </ac:inkMkLst>
        </pc:inkChg>
        <pc:inkChg chg="add mod">
          <ac:chgData name="Alonso Raúl Melgarejo Galván" userId="34f8e7f98b12fabf" providerId="LiveId" clId="{FD30FA29-A3C3-4DDE-A8CF-DA98DF169BBC}" dt="2020-06-04T01:17:55.596" v="807"/>
          <ac:inkMkLst>
            <pc:docMk/>
            <pc:sldMk cId="3630608280" sldId="272"/>
            <ac:inkMk id="303" creationId="{B9057BE2-BDF7-4E48-AF6F-994C145E1FB0}"/>
          </ac:inkMkLst>
        </pc:inkChg>
        <pc:inkChg chg="add mod">
          <ac:chgData name="Alonso Raúl Melgarejo Galván" userId="34f8e7f98b12fabf" providerId="LiveId" clId="{FD30FA29-A3C3-4DDE-A8CF-DA98DF169BBC}" dt="2020-06-04T01:17:55.596" v="807"/>
          <ac:inkMkLst>
            <pc:docMk/>
            <pc:sldMk cId="3630608280" sldId="272"/>
            <ac:inkMk id="304" creationId="{2CAA492C-8722-49C1-81D6-75487B046085}"/>
          </ac:inkMkLst>
        </pc:inkChg>
        <pc:inkChg chg="add del mod">
          <ac:chgData name="Alonso Raúl Melgarejo Galván" userId="34f8e7f98b12fabf" providerId="LiveId" clId="{FD30FA29-A3C3-4DDE-A8CF-DA98DF169BBC}" dt="2020-06-04T01:16:54.232" v="777"/>
          <ac:inkMkLst>
            <pc:docMk/>
            <pc:sldMk cId="3630608280" sldId="272"/>
            <ac:inkMk id="306" creationId="{22084A87-0857-4349-9532-0330951FD868}"/>
          </ac:inkMkLst>
        </pc:inkChg>
        <pc:inkChg chg="add del mod">
          <ac:chgData name="Alonso Raúl Melgarejo Galván" userId="34f8e7f98b12fabf" providerId="LiveId" clId="{FD30FA29-A3C3-4DDE-A8CF-DA98DF169BBC}" dt="2020-06-04T01:16:55.335" v="785"/>
          <ac:inkMkLst>
            <pc:docMk/>
            <pc:sldMk cId="3630608280" sldId="272"/>
            <ac:inkMk id="307" creationId="{F8CC5E78-BC1C-4651-8FE2-8D8246A90EC9}"/>
          </ac:inkMkLst>
        </pc:inkChg>
        <pc:inkChg chg="add del mod">
          <ac:chgData name="Alonso Raúl Melgarejo Galván" userId="34f8e7f98b12fabf" providerId="LiveId" clId="{FD30FA29-A3C3-4DDE-A8CF-DA98DF169BBC}" dt="2020-06-04T01:16:55.823" v="787"/>
          <ac:inkMkLst>
            <pc:docMk/>
            <pc:sldMk cId="3630608280" sldId="272"/>
            <ac:inkMk id="308" creationId="{1A98A9E1-35E9-4909-9534-4A017BA9F763}"/>
          </ac:inkMkLst>
        </pc:inkChg>
        <pc:inkChg chg="add del mod">
          <ac:chgData name="Alonso Raúl Melgarejo Galván" userId="34f8e7f98b12fabf" providerId="LiveId" clId="{FD30FA29-A3C3-4DDE-A8CF-DA98DF169BBC}" dt="2020-06-04T01:16:56.640" v="789"/>
          <ac:inkMkLst>
            <pc:docMk/>
            <pc:sldMk cId="3630608280" sldId="272"/>
            <ac:inkMk id="309" creationId="{A72ABD0D-7692-422C-8B04-AC6B2311E2C4}"/>
          </ac:inkMkLst>
        </pc:inkChg>
        <pc:inkChg chg="add del mod">
          <ac:chgData name="Alonso Raúl Melgarejo Galván" userId="34f8e7f98b12fabf" providerId="LiveId" clId="{FD30FA29-A3C3-4DDE-A8CF-DA98DF169BBC}" dt="2020-06-04T01:16:56.903" v="790"/>
          <ac:inkMkLst>
            <pc:docMk/>
            <pc:sldMk cId="3630608280" sldId="272"/>
            <ac:inkMk id="310" creationId="{BF8176A0-5214-49E0-B1E1-ADCE524BB7EB}"/>
          </ac:inkMkLst>
        </pc:inkChg>
        <pc:inkChg chg="add mod">
          <ac:chgData name="Alonso Raúl Melgarejo Galván" userId="34f8e7f98b12fabf" providerId="LiveId" clId="{FD30FA29-A3C3-4DDE-A8CF-DA98DF169BBC}" dt="2020-06-04T01:17:55.596" v="807"/>
          <ac:inkMkLst>
            <pc:docMk/>
            <pc:sldMk cId="3630608280" sldId="272"/>
            <ac:inkMk id="311" creationId="{A42CA62D-69AA-4765-B6CD-A939EFBBC30A}"/>
          </ac:inkMkLst>
        </pc:inkChg>
        <pc:inkChg chg="add mod">
          <ac:chgData name="Alonso Raúl Melgarejo Galván" userId="34f8e7f98b12fabf" providerId="LiveId" clId="{FD30FA29-A3C3-4DDE-A8CF-DA98DF169BBC}" dt="2020-06-04T01:17:55.596" v="807"/>
          <ac:inkMkLst>
            <pc:docMk/>
            <pc:sldMk cId="3630608280" sldId="272"/>
            <ac:inkMk id="312" creationId="{8B2DCC64-BB7F-4DCE-91DB-F4E63D403517}"/>
          </ac:inkMkLst>
        </pc:inkChg>
        <pc:inkChg chg="add mod">
          <ac:chgData name="Alonso Raúl Melgarejo Galván" userId="34f8e7f98b12fabf" providerId="LiveId" clId="{FD30FA29-A3C3-4DDE-A8CF-DA98DF169BBC}" dt="2020-06-04T01:17:55.596" v="807"/>
          <ac:inkMkLst>
            <pc:docMk/>
            <pc:sldMk cId="3630608280" sldId="272"/>
            <ac:inkMk id="313" creationId="{448D8E50-8102-493E-91A5-EAF11CE66CF1}"/>
          </ac:inkMkLst>
        </pc:inkChg>
        <pc:inkChg chg="add del mod">
          <ac:chgData name="Alonso Raúl Melgarejo Galván" userId="34f8e7f98b12fabf" providerId="LiveId" clId="{FD30FA29-A3C3-4DDE-A8CF-DA98DF169BBC}" dt="2020-06-04T01:16:54.902" v="784"/>
          <ac:inkMkLst>
            <pc:docMk/>
            <pc:sldMk cId="3630608280" sldId="272"/>
            <ac:inkMk id="314" creationId="{5B6A2A81-FD82-4619-BD26-74CCBC224EEC}"/>
          </ac:inkMkLst>
        </pc:inkChg>
        <pc:inkChg chg="add mod">
          <ac:chgData name="Alonso Raúl Melgarejo Galván" userId="34f8e7f98b12fabf" providerId="LiveId" clId="{FD30FA29-A3C3-4DDE-A8CF-DA98DF169BBC}" dt="2020-06-04T01:17:55.596" v="807"/>
          <ac:inkMkLst>
            <pc:docMk/>
            <pc:sldMk cId="3630608280" sldId="272"/>
            <ac:inkMk id="315" creationId="{BF39C738-0250-4CE0-9E8C-F259952516F5}"/>
          </ac:inkMkLst>
        </pc:inkChg>
        <pc:inkChg chg="add mod">
          <ac:chgData name="Alonso Raúl Melgarejo Galván" userId="34f8e7f98b12fabf" providerId="LiveId" clId="{FD30FA29-A3C3-4DDE-A8CF-DA98DF169BBC}" dt="2020-06-04T01:17:55.596" v="807"/>
          <ac:inkMkLst>
            <pc:docMk/>
            <pc:sldMk cId="3630608280" sldId="272"/>
            <ac:inkMk id="317" creationId="{B9CC6780-BF60-4091-B837-B0DB71348124}"/>
          </ac:inkMkLst>
        </pc:inkChg>
        <pc:inkChg chg="add mod">
          <ac:chgData name="Alonso Raúl Melgarejo Galván" userId="34f8e7f98b12fabf" providerId="LiveId" clId="{FD30FA29-A3C3-4DDE-A8CF-DA98DF169BBC}" dt="2020-06-04T01:17:55.596" v="807"/>
          <ac:inkMkLst>
            <pc:docMk/>
            <pc:sldMk cId="3630608280" sldId="272"/>
            <ac:inkMk id="318" creationId="{A63CB6AE-98AF-4811-AEC1-11D9B01C78E7}"/>
          </ac:inkMkLst>
        </pc:inkChg>
        <pc:inkChg chg="add mod">
          <ac:chgData name="Alonso Raúl Melgarejo Galván" userId="34f8e7f98b12fabf" providerId="LiveId" clId="{FD30FA29-A3C3-4DDE-A8CF-DA98DF169BBC}" dt="2020-06-04T01:17:55.596" v="807"/>
          <ac:inkMkLst>
            <pc:docMk/>
            <pc:sldMk cId="3630608280" sldId="272"/>
            <ac:inkMk id="319" creationId="{D5EFFF7C-C19C-4FE8-AFBD-16A50E651A96}"/>
          </ac:inkMkLst>
        </pc:inkChg>
        <pc:inkChg chg="add del mod">
          <ac:chgData name="Alonso Raúl Melgarejo Galván" userId="34f8e7f98b12fabf" providerId="LiveId" clId="{FD30FA29-A3C3-4DDE-A8CF-DA98DF169BBC}" dt="2020-06-04T01:16:57.153" v="791"/>
          <ac:inkMkLst>
            <pc:docMk/>
            <pc:sldMk cId="3630608280" sldId="272"/>
            <ac:inkMk id="320" creationId="{837556C5-0EFB-4FBB-876B-A6CEB96F36AF}"/>
          </ac:inkMkLst>
        </pc:inkChg>
        <pc:inkChg chg="add del mod">
          <ac:chgData name="Alonso Raúl Melgarejo Galván" userId="34f8e7f98b12fabf" providerId="LiveId" clId="{FD30FA29-A3C3-4DDE-A8CF-DA98DF169BBC}" dt="2020-06-04T01:16:55.566" v="786"/>
          <ac:inkMkLst>
            <pc:docMk/>
            <pc:sldMk cId="3630608280" sldId="272"/>
            <ac:inkMk id="321" creationId="{3E1EDF30-99A5-4E24-B385-E921F873F26E}"/>
          </ac:inkMkLst>
        </pc:inkChg>
        <pc:inkChg chg="add del mod">
          <ac:chgData name="Alonso Raúl Melgarejo Galván" userId="34f8e7f98b12fabf" providerId="LiveId" clId="{FD30FA29-A3C3-4DDE-A8CF-DA98DF169BBC}" dt="2020-06-04T01:16:56.053" v="788"/>
          <ac:inkMkLst>
            <pc:docMk/>
            <pc:sldMk cId="3630608280" sldId="272"/>
            <ac:inkMk id="322" creationId="{3264A9B8-66E5-4D9C-B2A5-E0D630A97EB7}"/>
          </ac:inkMkLst>
        </pc:inkChg>
        <pc:inkChg chg="add del mod">
          <ac:chgData name="Alonso Raúl Melgarejo Galván" userId="34f8e7f98b12fabf" providerId="LiveId" clId="{FD30FA29-A3C3-4DDE-A8CF-DA98DF169BBC}" dt="2020-06-04T01:16:54.633" v="783"/>
          <ac:inkMkLst>
            <pc:docMk/>
            <pc:sldMk cId="3630608280" sldId="272"/>
            <ac:inkMk id="323" creationId="{A9BAB2A2-A039-4B55-BD6F-D5766BA2EED0}"/>
          </ac:inkMkLst>
        </pc:inkChg>
        <pc:inkChg chg="add del mod">
          <ac:chgData name="Alonso Raúl Melgarejo Galván" userId="34f8e7f98b12fabf" providerId="LiveId" clId="{FD30FA29-A3C3-4DDE-A8CF-DA98DF169BBC}" dt="2020-06-04T01:16:54.267" v="781"/>
          <ac:inkMkLst>
            <pc:docMk/>
            <pc:sldMk cId="3630608280" sldId="272"/>
            <ac:inkMk id="324" creationId="{E1067F10-8D72-4F22-8BAE-C6CC98547F41}"/>
          </ac:inkMkLst>
        </pc:inkChg>
        <pc:inkChg chg="add del mod">
          <ac:chgData name="Alonso Raúl Melgarejo Galván" userId="34f8e7f98b12fabf" providerId="LiveId" clId="{FD30FA29-A3C3-4DDE-A8CF-DA98DF169BBC}" dt="2020-06-04T01:16:54.253" v="779"/>
          <ac:inkMkLst>
            <pc:docMk/>
            <pc:sldMk cId="3630608280" sldId="272"/>
            <ac:inkMk id="326" creationId="{61BDBDD2-F4FA-4DC8-A8E1-97DFA1DA2196}"/>
          </ac:inkMkLst>
        </pc:inkChg>
        <pc:inkChg chg="add del mod">
          <ac:chgData name="Alonso Raúl Melgarejo Galván" userId="34f8e7f98b12fabf" providerId="LiveId" clId="{FD30FA29-A3C3-4DDE-A8CF-DA98DF169BBC}" dt="2020-06-04T01:16:54.242" v="778"/>
          <ac:inkMkLst>
            <pc:docMk/>
            <pc:sldMk cId="3630608280" sldId="272"/>
            <ac:inkMk id="328" creationId="{E0F490A6-BA60-4B92-A08A-3293CC317C2F}"/>
          </ac:inkMkLst>
        </pc:inkChg>
        <pc:inkChg chg="add del mod">
          <ac:chgData name="Alonso Raúl Melgarejo Galván" userId="34f8e7f98b12fabf" providerId="LiveId" clId="{FD30FA29-A3C3-4DDE-A8CF-DA98DF169BBC}" dt="2020-06-04T01:16:54.224" v="776"/>
          <ac:inkMkLst>
            <pc:docMk/>
            <pc:sldMk cId="3630608280" sldId="272"/>
            <ac:inkMk id="329" creationId="{3AA78FA9-2575-4861-BF88-2CF11D110A01}"/>
          </ac:inkMkLst>
        </pc:inkChg>
        <pc:inkChg chg="add mod">
          <ac:chgData name="Alonso Raúl Melgarejo Galván" userId="34f8e7f98b12fabf" providerId="LiveId" clId="{FD30FA29-A3C3-4DDE-A8CF-DA98DF169BBC}" dt="2020-06-04T01:17:55.596" v="807"/>
          <ac:inkMkLst>
            <pc:docMk/>
            <pc:sldMk cId="3630608280" sldId="272"/>
            <ac:inkMk id="331" creationId="{FA28AD6B-E349-48E3-935D-E749DDFD123E}"/>
          </ac:inkMkLst>
        </pc:inkChg>
        <pc:inkChg chg="add mod">
          <ac:chgData name="Alonso Raúl Melgarejo Galván" userId="34f8e7f98b12fabf" providerId="LiveId" clId="{FD30FA29-A3C3-4DDE-A8CF-DA98DF169BBC}" dt="2020-06-04T01:17:55.596" v="807"/>
          <ac:inkMkLst>
            <pc:docMk/>
            <pc:sldMk cId="3630608280" sldId="272"/>
            <ac:inkMk id="332" creationId="{E87E755E-86AD-4168-99D1-01A4B0ECAAED}"/>
          </ac:inkMkLst>
        </pc:inkChg>
        <pc:inkChg chg="add mod">
          <ac:chgData name="Alonso Raúl Melgarejo Galván" userId="34f8e7f98b12fabf" providerId="LiveId" clId="{FD30FA29-A3C3-4DDE-A8CF-DA98DF169BBC}" dt="2020-06-04T01:17:55.596" v="807"/>
          <ac:inkMkLst>
            <pc:docMk/>
            <pc:sldMk cId="3630608280" sldId="272"/>
            <ac:inkMk id="333" creationId="{A11839CB-00FD-458C-84DD-3808CC87B217}"/>
          </ac:inkMkLst>
        </pc:inkChg>
        <pc:inkChg chg="add mod">
          <ac:chgData name="Alonso Raúl Melgarejo Galván" userId="34f8e7f98b12fabf" providerId="LiveId" clId="{FD30FA29-A3C3-4DDE-A8CF-DA98DF169BBC}" dt="2020-06-04T01:17:55.596" v="807"/>
          <ac:inkMkLst>
            <pc:docMk/>
            <pc:sldMk cId="3630608280" sldId="272"/>
            <ac:inkMk id="334" creationId="{14ECA875-28B6-4C41-B6BB-42EA81093D83}"/>
          </ac:inkMkLst>
        </pc:inkChg>
        <pc:inkChg chg="add mod">
          <ac:chgData name="Alonso Raúl Melgarejo Galván" userId="34f8e7f98b12fabf" providerId="LiveId" clId="{FD30FA29-A3C3-4DDE-A8CF-DA98DF169BBC}" dt="2020-06-04T01:17:55.596" v="807"/>
          <ac:inkMkLst>
            <pc:docMk/>
            <pc:sldMk cId="3630608280" sldId="272"/>
            <ac:inkMk id="335" creationId="{B2B2695A-4434-4446-BD61-5DDBC414972F}"/>
          </ac:inkMkLst>
        </pc:inkChg>
        <pc:inkChg chg="add mod">
          <ac:chgData name="Alonso Raúl Melgarejo Galván" userId="34f8e7f98b12fabf" providerId="LiveId" clId="{FD30FA29-A3C3-4DDE-A8CF-DA98DF169BBC}" dt="2020-06-04T01:17:26.338" v="793"/>
          <ac:inkMkLst>
            <pc:docMk/>
            <pc:sldMk cId="3630608280" sldId="272"/>
            <ac:inkMk id="337" creationId="{F1E773D2-EF32-4D7A-B60A-9F385445D2F5}"/>
          </ac:inkMkLst>
        </pc:inkChg>
        <pc:inkChg chg="add mod">
          <ac:chgData name="Alonso Raúl Melgarejo Galván" userId="34f8e7f98b12fabf" providerId="LiveId" clId="{FD30FA29-A3C3-4DDE-A8CF-DA98DF169BBC}" dt="2020-06-04T01:17:31.311" v="798"/>
          <ac:inkMkLst>
            <pc:docMk/>
            <pc:sldMk cId="3630608280" sldId="272"/>
            <ac:inkMk id="339" creationId="{3C940235-AB27-4A8A-A6C7-AE9EBCC3E27C}"/>
          </ac:inkMkLst>
        </pc:inkChg>
        <pc:inkChg chg="add mod">
          <ac:chgData name="Alonso Raúl Melgarejo Galván" userId="34f8e7f98b12fabf" providerId="LiveId" clId="{FD30FA29-A3C3-4DDE-A8CF-DA98DF169BBC}" dt="2020-06-04T01:17:55.596" v="807"/>
          <ac:inkMkLst>
            <pc:docMk/>
            <pc:sldMk cId="3630608280" sldId="272"/>
            <ac:inkMk id="341" creationId="{C80C0BE4-FB17-4915-AE96-B185E1FB8ED7}"/>
          </ac:inkMkLst>
        </pc:inkChg>
        <pc:inkChg chg="add mod">
          <ac:chgData name="Alonso Raúl Melgarejo Galván" userId="34f8e7f98b12fabf" providerId="LiveId" clId="{FD30FA29-A3C3-4DDE-A8CF-DA98DF169BBC}" dt="2020-06-04T01:17:55.596" v="807"/>
          <ac:inkMkLst>
            <pc:docMk/>
            <pc:sldMk cId="3630608280" sldId="272"/>
            <ac:inkMk id="342" creationId="{BB72C3E5-2E96-439F-B2A6-50E429F6975A}"/>
          </ac:inkMkLst>
        </pc:inkChg>
        <pc:inkChg chg="add mod">
          <ac:chgData name="Alonso Raúl Melgarejo Galván" userId="34f8e7f98b12fabf" providerId="LiveId" clId="{FD30FA29-A3C3-4DDE-A8CF-DA98DF169BBC}" dt="2020-06-04T01:17:55.596" v="807"/>
          <ac:inkMkLst>
            <pc:docMk/>
            <pc:sldMk cId="3630608280" sldId="272"/>
            <ac:inkMk id="343" creationId="{8CA1D51B-AE4F-400C-ABB7-BB23855C2147}"/>
          </ac:inkMkLst>
        </pc:inkChg>
        <pc:inkChg chg="add mod">
          <ac:chgData name="Alonso Raúl Melgarejo Galván" userId="34f8e7f98b12fabf" providerId="LiveId" clId="{FD30FA29-A3C3-4DDE-A8CF-DA98DF169BBC}" dt="2020-06-04T01:17:55.596" v="807"/>
          <ac:inkMkLst>
            <pc:docMk/>
            <pc:sldMk cId="3630608280" sldId="272"/>
            <ac:inkMk id="344" creationId="{6D7632B4-1272-4AFC-B311-9B34AB579187}"/>
          </ac:inkMkLst>
        </pc:inkChg>
        <pc:inkChg chg="add mod">
          <ac:chgData name="Alonso Raúl Melgarejo Galván" userId="34f8e7f98b12fabf" providerId="LiveId" clId="{FD30FA29-A3C3-4DDE-A8CF-DA98DF169BBC}" dt="2020-06-04T01:17:55.596" v="807"/>
          <ac:inkMkLst>
            <pc:docMk/>
            <pc:sldMk cId="3630608280" sldId="272"/>
            <ac:inkMk id="346" creationId="{5280F175-E3DF-401F-8B37-6A6AF1E4B371}"/>
          </ac:inkMkLst>
        </pc:inkChg>
        <pc:inkChg chg="add mod">
          <ac:chgData name="Alonso Raúl Melgarejo Galván" userId="34f8e7f98b12fabf" providerId="LiveId" clId="{FD30FA29-A3C3-4DDE-A8CF-DA98DF169BBC}" dt="2020-06-04T01:17:55.596" v="807"/>
          <ac:inkMkLst>
            <pc:docMk/>
            <pc:sldMk cId="3630608280" sldId="272"/>
            <ac:inkMk id="347" creationId="{07B0AB25-DFEE-4308-88FC-9971E4475E06}"/>
          </ac:inkMkLst>
        </pc:inkChg>
        <pc:inkChg chg="add mod">
          <ac:chgData name="Alonso Raúl Melgarejo Galván" userId="34f8e7f98b12fabf" providerId="LiveId" clId="{FD30FA29-A3C3-4DDE-A8CF-DA98DF169BBC}" dt="2020-06-04T01:17:55.596" v="807"/>
          <ac:inkMkLst>
            <pc:docMk/>
            <pc:sldMk cId="3630608280" sldId="272"/>
            <ac:inkMk id="348" creationId="{1F8D8ED2-7C3E-406D-A1E5-7C2E66D847A8}"/>
          </ac:inkMkLst>
        </pc:inkChg>
        <pc:inkChg chg="add mod">
          <ac:chgData name="Alonso Raúl Melgarejo Galván" userId="34f8e7f98b12fabf" providerId="LiveId" clId="{FD30FA29-A3C3-4DDE-A8CF-DA98DF169BBC}" dt="2020-06-04T01:17:55.596" v="807"/>
          <ac:inkMkLst>
            <pc:docMk/>
            <pc:sldMk cId="3630608280" sldId="272"/>
            <ac:inkMk id="349" creationId="{E234896F-7542-4B75-9F16-F9F92411B92B}"/>
          </ac:inkMkLst>
        </pc:inkChg>
        <pc:inkChg chg="add mod">
          <ac:chgData name="Alonso Raúl Melgarejo Galván" userId="34f8e7f98b12fabf" providerId="LiveId" clId="{FD30FA29-A3C3-4DDE-A8CF-DA98DF169BBC}" dt="2020-06-04T01:17:55.596" v="807"/>
          <ac:inkMkLst>
            <pc:docMk/>
            <pc:sldMk cId="3630608280" sldId="272"/>
            <ac:inkMk id="351" creationId="{4C05E772-0A3E-4C94-ADA9-996F7DA41DDF}"/>
          </ac:inkMkLst>
        </pc:inkChg>
        <pc:inkChg chg="add mod">
          <ac:chgData name="Alonso Raúl Melgarejo Galván" userId="34f8e7f98b12fabf" providerId="LiveId" clId="{FD30FA29-A3C3-4DDE-A8CF-DA98DF169BBC}" dt="2020-06-04T01:17:55.596" v="807"/>
          <ac:inkMkLst>
            <pc:docMk/>
            <pc:sldMk cId="3630608280" sldId="272"/>
            <ac:inkMk id="352" creationId="{C274E93C-3241-45F5-9D6A-E4376218DE6C}"/>
          </ac:inkMkLst>
        </pc:inkChg>
        <pc:inkChg chg="add mod">
          <ac:chgData name="Alonso Raúl Melgarejo Galván" userId="34f8e7f98b12fabf" providerId="LiveId" clId="{FD30FA29-A3C3-4DDE-A8CF-DA98DF169BBC}" dt="2020-06-04T01:17:55.596" v="807"/>
          <ac:inkMkLst>
            <pc:docMk/>
            <pc:sldMk cId="3630608280" sldId="272"/>
            <ac:inkMk id="353" creationId="{0B43FBBA-3F07-4214-B2FD-49FDEF6E046A}"/>
          </ac:inkMkLst>
        </pc:inkChg>
        <pc:inkChg chg="add mod">
          <ac:chgData name="Alonso Raúl Melgarejo Galván" userId="34f8e7f98b12fabf" providerId="LiveId" clId="{FD30FA29-A3C3-4DDE-A8CF-DA98DF169BBC}" dt="2020-06-04T01:18:17.570" v="823"/>
          <ac:inkMkLst>
            <pc:docMk/>
            <pc:sldMk cId="3630608280" sldId="272"/>
            <ac:inkMk id="355" creationId="{E81FEECE-7D25-4203-8B12-D02259A9270D}"/>
          </ac:inkMkLst>
        </pc:inkChg>
        <pc:inkChg chg="add mod">
          <ac:chgData name="Alonso Raúl Melgarejo Galván" userId="34f8e7f98b12fabf" providerId="LiveId" clId="{FD30FA29-A3C3-4DDE-A8CF-DA98DF169BBC}" dt="2020-06-04T01:18:17.570" v="823"/>
          <ac:inkMkLst>
            <pc:docMk/>
            <pc:sldMk cId="3630608280" sldId="272"/>
            <ac:inkMk id="356" creationId="{2B73B233-6B59-4AF0-BB94-7C81FCDDB50E}"/>
          </ac:inkMkLst>
        </pc:inkChg>
        <pc:inkChg chg="add mod">
          <ac:chgData name="Alonso Raúl Melgarejo Galván" userId="34f8e7f98b12fabf" providerId="LiveId" clId="{FD30FA29-A3C3-4DDE-A8CF-DA98DF169BBC}" dt="2020-06-04T01:18:17.570" v="823"/>
          <ac:inkMkLst>
            <pc:docMk/>
            <pc:sldMk cId="3630608280" sldId="272"/>
            <ac:inkMk id="357" creationId="{1DAD650D-2AAC-43A9-8312-750904FA32C9}"/>
          </ac:inkMkLst>
        </pc:inkChg>
        <pc:inkChg chg="add mod">
          <ac:chgData name="Alonso Raúl Melgarejo Galván" userId="34f8e7f98b12fabf" providerId="LiveId" clId="{FD30FA29-A3C3-4DDE-A8CF-DA98DF169BBC}" dt="2020-06-04T01:18:17.570" v="823"/>
          <ac:inkMkLst>
            <pc:docMk/>
            <pc:sldMk cId="3630608280" sldId="272"/>
            <ac:inkMk id="358" creationId="{22477794-0004-48FB-BD94-71BBDC65A600}"/>
          </ac:inkMkLst>
        </pc:inkChg>
        <pc:inkChg chg="add mod">
          <ac:chgData name="Alonso Raúl Melgarejo Galván" userId="34f8e7f98b12fabf" providerId="LiveId" clId="{FD30FA29-A3C3-4DDE-A8CF-DA98DF169BBC}" dt="2020-06-04T01:18:17.570" v="823"/>
          <ac:inkMkLst>
            <pc:docMk/>
            <pc:sldMk cId="3630608280" sldId="272"/>
            <ac:inkMk id="359" creationId="{774E496C-F6DE-420A-AD3D-DE57979420B2}"/>
          </ac:inkMkLst>
        </pc:inkChg>
        <pc:inkChg chg="add mod">
          <ac:chgData name="Alonso Raúl Melgarejo Galván" userId="34f8e7f98b12fabf" providerId="LiveId" clId="{FD30FA29-A3C3-4DDE-A8CF-DA98DF169BBC}" dt="2020-06-04T01:18:17.570" v="823"/>
          <ac:inkMkLst>
            <pc:docMk/>
            <pc:sldMk cId="3630608280" sldId="272"/>
            <ac:inkMk id="360" creationId="{9208EBA3-262A-4501-84C9-D48C5BC9DA41}"/>
          </ac:inkMkLst>
        </pc:inkChg>
        <pc:inkChg chg="add mod">
          <ac:chgData name="Alonso Raúl Melgarejo Galván" userId="34f8e7f98b12fabf" providerId="LiveId" clId="{FD30FA29-A3C3-4DDE-A8CF-DA98DF169BBC}" dt="2020-06-04T01:18:17.570" v="823"/>
          <ac:inkMkLst>
            <pc:docMk/>
            <pc:sldMk cId="3630608280" sldId="272"/>
            <ac:inkMk id="361" creationId="{FCDF0ACD-9FB1-4290-A826-01A4ADF072E4}"/>
          </ac:inkMkLst>
        </pc:inkChg>
        <pc:inkChg chg="add mod">
          <ac:chgData name="Alonso Raúl Melgarejo Galván" userId="34f8e7f98b12fabf" providerId="LiveId" clId="{FD30FA29-A3C3-4DDE-A8CF-DA98DF169BBC}" dt="2020-06-04T01:18:17.570" v="823"/>
          <ac:inkMkLst>
            <pc:docMk/>
            <pc:sldMk cId="3630608280" sldId="272"/>
            <ac:inkMk id="362" creationId="{C4F08EA2-95E4-4CAF-9B8D-B97FC6003E50}"/>
          </ac:inkMkLst>
        </pc:inkChg>
        <pc:inkChg chg="add mod">
          <ac:chgData name="Alonso Raúl Melgarejo Galván" userId="34f8e7f98b12fabf" providerId="LiveId" clId="{FD30FA29-A3C3-4DDE-A8CF-DA98DF169BBC}" dt="2020-06-04T01:18:17.570" v="823"/>
          <ac:inkMkLst>
            <pc:docMk/>
            <pc:sldMk cId="3630608280" sldId="272"/>
            <ac:inkMk id="363" creationId="{D3F4787E-0493-45CA-887A-5DE8F1C6EDE7}"/>
          </ac:inkMkLst>
        </pc:inkChg>
        <pc:inkChg chg="add mod">
          <ac:chgData name="Alonso Raúl Melgarejo Galván" userId="34f8e7f98b12fabf" providerId="LiveId" clId="{FD30FA29-A3C3-4DDE-A8CF-DA98DF169BBC}" dt="2020-06-04T01:18:17.570" v="823"/>
          <ac:inkMkLst>
            <pc:docMk/>
            <pc:sldMk cId="3630608280" sldId="272"/>
            <ac:inkMk id="364" creationId="{86C0AB5D-8B0F-4DA9-907B-198D7ACF13E4}"/>
          </ac:inkMkLst>
        </pc:inkChg>
        <pc:inkChg chg="add mod">
          <ac:chgData name="Alonso Raúl Melgarejo Galván" userId="34f8e7f98b12fabf" providerId="LiveId" clId="{FD30FA29-A3C3-4DDE-A8CF-DA98DF169BBC}" dt="2020-06-04T01:18:17.570" v="823"/>
          <ac:inkMkLst>
            <pc:docMk/>
            <pc:sldMk cId="3630608280" sldId="272"/>
            <ac:inkMk id="365" creationId="{85CD5FD9-11C8-4FE1-B64E-BDBFEA2B3200}"/>
          </ac:inkMkLst>
        </pc:inkChg>
        <pc:inkChg chg="add mod">
          <ac:chgData name="Alonso Raúl Melgarejo Galván" userId="34f8e7f98b12fabf" providerId="LiveId" clId="{FD30FA29-A3C3-4DDE-A8CF-DA98DF169BBC}" dt="2020-06-04T01:18:17.570" v="823"/>
          <ac:inkMkLst>
            <pc:docMk/>
            <pc:sldMk cId="3630608280" sldId="272"/>
            <ac:inkMk id="366" creationId="{F7370482-2D06-473B-9C5C-CF5ADA56B2F2}"/>
          </ac:inkMkLst>
        </pc:inkChg>
        <pc:inkChg chg="add mod">
          <ac:chgData name="Alonso Raúl Melgarejo Galván" userId="34f8e7f98b12fabf" providerId="LiveId" clId="{FD30FA29-A3C3-4DDE-A8CF-DA98DF169BBC}" dt="2020-06-04T01:18:17.570" v="823"/>
          <ac:inkMkLst>
            <pc:docMk/>
            <pc:sldMk cId="3630608280" sldId="272"/>
            <ac:inkMk id="367" creationId="{6E76751A-206C-4976-8878-83092A851730}"/>
          </ac:inkMkLst>
        </pc:inkChg>
        <pc:inkChg chg="add mod">
          <ac:chgData name="Alonso Raúl Melgarejo Galván" userId="34f8e7f98b12fabf" providerId="LiveId" clId="{FD30FA29-A3C3-4DDE-A8CF-DA98DF169BBC}" dt="2020-06-04T01:18:17.570" v="823"/>
          <ac:inkMkLst>
            <pc:docMk/>
            <pc:sldMk cId="3630608280" sldId="272"/>
            <ac:inkMk id="368" creationId="{0B514BA1-D13E-4722-9199-17C84129067C}"/>
          </ac:inkMkLst>
        </pc:inkChg>
        <pc:inkChg chg="add mod">
          <ac:chgData name="Alonso Raúl Melgarejo Galván" userId="34f8e7f98b12fabf" providerId="LiveId" clId="{FD30FA29-A3C3-4DDE-A8CF-DA98DF169BBC}" dt="2020-06-04T01:18:17.570" v="823"/>
          <ac:inkMkLst>
            <pc:docMk/>
            <pc:sldMk cId="3630608280" sldId="272"/>
            <ac:inkMk id="369" creationId="{348BC485-42CF-4CEF-89B9-950531B6A68C}"/>
          </ac:inkMkLst>
        </pc:inkChg>
      </pc:sldChg>
      <pc:sldChg chg="addSp mod">
        <pc:chgData name="Alonso Raúl Melgarejo Galván" userId="34f8e7f98b12fabf" providerId="LiveId" clId="{FD30FA29-A3C3-4DDE-A8CF-DA98DF169BBC}" dt="2020-06-04T02:53:31.499" v="3195" actId="9405"/>
        <pc:sldMkLst>
          <pc:docMk/>
          <pc:sldMk cId="11525058" sldId="275"/>
        </pc:sldMkLst>
        <pc:inkChg chg="add">
          <ac:chgData name="Alonso Raúl Melgarejo Galván" userId="34f8e7f98b12fabf" providerId="LiveId" clId="{FD30FA29-A3C3-4DDE-A8CF-DA98DF169BBC}" dt="2020-06-04T02:52:49.423" v="3193" actId="9405"/>
          <ac:inkMkLst>
            <pc:docMk/>
            <pc:sldMk cId="11525058" sldId="275"/>
            <ac:inkMk id="5" creationId="{1789DC5B-B961-44EB-885C-FE625DFC1BDC}"/>
          </ac:inkMkLst>
        </pc:inkChg>
        <pc:inkChg chg="add">
          <ac:chgData name="Alonso Raúl Melgarejo Galván" userId="34f8e7f98b12fabf" providerId="LiveId" clId="{FD30FA29-A3C3-4DDE-A8CF-DA98DF169BBC}" dt="2020-06-04T02:53:20.178" v="3194" actId="9405"/>
          <ac:inkMkLst>
            <pc:docMk/>
            <pc:sldMk cId="11525058" sldId="275"/>
            <ac:inkMk id="6" creationId="{82CD737E-3936-443C-83E6-269849FE844E}"/>
          </ac:inkMkLst>
        </pc:inkChg>
        <pc:inkChg chg="add">
          <ac:chgData name="Alonso Raúl Melgarejo Galván" userId="34f8e7f98b12fabf" providerId="LiveId" clId="{FD30FA29-A3C3-4DDE-A8CF-DA98DF169BBC}" dt="2020-06-04T02:53:31.499" v="3195" actId="9405"/>
          <ac:inkMkLst>
            <pc:docMk/>
            <pc:sldMk cId="11525058" sldId="275"/>
            <ac:inkMk id="7" creationId="{8A13D7A9-E499-478D-A563-C89A87308DE0}"/>
          </ac:inkMkLst>
        </pc:inkChg>
      </pc:sldChg>
      <pc:sldChg chg="addSp delSp modSp mod">
        <pc:chgData name="Alonso Raúl Melgarejo Galván" userId="34f8e7f98b12fabf" providerId="LiveId" clId="{FD30FA29-A3C3-4DDE-A8CF-DA98DF169BBC}" dt="2020-06-04T01:20:47.739" v="872"/>
        <pc:sldMkLst>
          <pc:docMk/>
          <pc:sldMk cId="2780455476" sldId="293"/>
        </pc:sldMkLst>
        <pc:grpChg chg="del mod">
          <ac:chgData name="Alonso Raúl Melgarejo Galván" userId="34f8e7f98b12fabf" providerId="LiveId" clId="{FD30FA29-A3C3-4DDE-A8CF-DA98DF169BBC}" dt="2020-06-04T01:20:39.523" v="865"/>
          <ac:grpSpMkLst>
            <pc:docMk/>
            <pc:sldMk cId="2780455476" sldId="293"/>
            <ac:grpSpMk id="8" creationId="{70439D2E-77EB-47E7-9BD7-E573A9136FC3}"/>
          </ac:grpSpMkLst>
        </pc:grpChg>
        <pc:grpChg chg="del mod">
          <ac:chgData name="Alonso Raúl Melgarejo Galván" userId="34f8e7f98b12fabf" providerId="LiveId" clId="{FD30FA29-A3C3-4DDE-A8CF-DA98DF169BBC}" dt="2020-06-04T01:19:30.115" v="832"/>
          <ac:grpSpMkLst>
            <pc:docMk/>
            <pc:sldMk cId="2780455476" sldId="293"/>
            <ac:grpSpMk id="14" creationId="{D39348DD-534B-47C5-961B-0BF01972AD4A}"/>
          </ac:grpSpMkLst>
        </pc:grpChg>
        <pc:grpChg chg="del mod">
          <ac:chgData name="Alonso Raúl Melgarejo Galván" userId="34f8e7f98b12fabf" providerId="LiveId" clId="{FD30FA29-A3C3-4DDE-A8CF-DA98DF169BBC}" dt="2020-06-04T01:19:34.312" v="835"/>
          <ac:grpSpMkLst>
            <pc:docMk/>
            <pc:sldMk cId="2780455476" sldId="293"/>
            <ac:grpSpMk id="19" creationId="{E3902E6D-83A0-4E91-A172-5A3151D8E855}"/>
          </ac:grpSpMkLst>
        </pc:grpChg>
        <pc:grpChg chg="del mod">
          <ac:chgData name="Alonso Raúl Melgarejo Galván" userId="34f8e7f98b12fabf" providerId="LiveId" clId="{FD30FA29-A3C3-4DDE-A8CF-DA98DF169BBC}" dt="2020-06-04T01:19:37.815" v="837"/>
          <ac:grpSpMkLst>
            <pc:docMk/>
            <pc:sldMk cId="2780455476" sldId="293"/>
            <ac:grpSpMk id="22" creationId="{59FE19AE-CEA9-4AD8-A91C-DF081B89EDE8}"/>
          </ac:grpSpMkLst>
        </pc:grpChg>
        <pc:grpChg chg="del mod">
          <ac:chgData name="Alonso Raúl Melgarejo Galván" userId="34f8e7f98b12fabf" providerId="LiveId" clId="{FD30FA29-A3C3-4DDE-A8CF-DA98DF169BBC}" dt="2020-06-04T01:19:40.767" v="840"/>
          <ac:grpSpMkLst>
            <pc:docMk/>
            <pc:sldMk cId="2780455476" sldId="293"/>
            <ac:grpSpMk id="24" creationId="{E0589BD2-1032-4376-BEA8-FC313233B87A}"/>
          </ac:grpSpMkLst>
        </pc:grpChg>
        <pc:grpChg chg="del mod">
          <ac:chgData name="Alonso Raúl Melgarejo Galván" userId="34f8e7f98b12fabf" providerId="LiveId" clId="{FD30FA29-A3C3-4DDE-A8CF-DA98DF169BBC}" dt="2020-06-04T01:19:46.815" v="843"/>
          <ac:grpSpMkLst>
            <pc:docMk/>
            <pc:sldMk cId="2780455476" sldId="293"/>
            <ac:grpSpMk id="27" creationId="{05351758-BC5C-4A5F-8899-0AE9D661BD5A}"/>
          </ac:grpSpMkLst>
        </pc:grpChg>
        <pc:grpChg chg="del mod">
          <ac:chgData name="Alonso Raúl Melgarejo Galván" userId="34f8e7f98b12fabf" providerId="LiveId" clId="{FD30FA29-A3C3-4DDE-A8CF-DA98DF169BBC}" dt="2020-06-04T01:19:50.941" v="845"/>
          <ac:grpSpMkLst>
            <pc:docMk/>
            <pc:sldMk cId="2780455476" sldId="293"/>
            <ac:grpSpMk id="30" creationId="{BCEE5A72-2C54-480A-BEF8-79AA9C41FC03}"/>
          </ac:grpSpMkLst>
        </pc:grpChg>
        <pc:grpChg chg="del mod">
          <ac:chgData name="Alonso Raúl Melgarejo Galván" userId="34f8e7f98b12fabf" providerId="LiveId" clId="{FD30FA29-A3C3-4DDE-A8CF-DA98DF169BBC}" dt="2020-06-04T01:19:58.614" v="848"/>
          <ac:grpSpMkLst>
            <pc:docMk/>
            <pc:sldMk cId="2780455476" sldId="293"/>
            <ac:grpSpMk id="32" creationId="{545B639E-B73B-4FFA-9AE2-BC77F789CF05}"/>
          </ac:grpSpMkLst>
        </pc:grpChg>
        <pc:grpChg chg="del mod">
          <ac:chgData name="Alonso Raúl Melgarejo Galván" userId="34f8e7f98b12fabf" providerId="LiveId" clId="{FD30FA29-A3C3-4DDE-A8CF-DA98DF169BBC}" dt="2020-06-04T01:20:09.487" v="850"/>
          <ac:grpSpMkLst>
            <pc:docMk/>
            <pc:sldMk cId="2780455476" sldId="293"/>
            <ac:grpSpMk id="35" creationId="{0A00F5B2-B90F-4580-A1D2-A46F5051631F}"/>
          </ac:grpSpMkLst>
        </pc:grpChg>
        <pc:grpChg chg="del mod">
          <ac:chgData name="Alonso Raúl Melgarejo Galván" userId="34f8e7f98b12fabf" providerId="LiveId" clId="{FD30FA29-A3C3-4DDE-A8CF-DA98DF169BBC}" dt="2020-06-04T01:20:11.356" v="852"/>
          <ac:grpSpMkLst>
            <pc:docMk/>
            <pc:sldMk cId="2780455476" sldId="293"/>
            <ac:grpSpMk id="37" creationId="{8B8E775B-F430-4B13-85BC-4ABB6842BCE8}"/>
          </ac:grpSpMkLst>
        </pc:grpChg>
        <pc:grpChg chg="del mod">
          <ac:chgData name="Alonso Raúl Melgarejo Galván" userId="34f8e7f98b12fabf" providerId="LiveId" clId="{FD30FA29-A3C3-4DDE-A8CF-DA98DF169BBC}" dt="2020-06-04T01:20:18.347" v="856"/>
          <ac:grpSpMkLst>
            <pc:docMk/>
            <pc:sldMk cId="2780455476" sldId="293"/>
            <ac:grpSpMk id="39" creationId="{75859581-426C-4977-809A-1C8953B29661}"/>
          </ac:grpSpMkLst>
        </pc:grpChg>
        <pc:grpChg chg="del mod">
          <ac:chgData name="Alonso Raúl Melgarejo Galván" userId="34f8e7f98b12fabf" providerId="LiveId" clId="{FD30FA29-A3C3-4DDE-A8CF-DA98DF169BBC}" dt="2020-06-04T01:20:19.056" v="858"/>
          <ac:grpSpMkLst>
            <pc:docMk/>
            <pc:sldMk cId="2780455476" sldId="293"/>
            <ac:grpSpMk id="43" creationId="{F6D944A3-631D-489F-8724-2B5937A1A3F5}"/>
          </ac:grpSpMkLst>
        </pc:grpChg>
        <pc:grpChg chg="del mod">
          <ac:chgData name="Alonso Raúl Melgarejo Galván" userId="34f8e7f98b12fabf" providerId="LiveId" clId="{FD30FA29-A3C3-4DDE-A8CF-DA98DF169BBC}" dt="2020-06-04T01:20:23.269" v="860"/>
          <ac:grpSpMkLst>
            <pc:docMk/>
            <pc:sldMk cId="2780455476" sldId="293"/>
            <ac:grpSpMk id="45" creationId="{9334FF80-7E2B-4DD0-A87A-8570EE6C3FE8}"/>
          </ac:grpSpMkLst>
        </pc:grpChg>
        <pc:grpChg chg="del mod">
          <ac:chgData name="Alonso Raúl Melgarejo Galván" userId="34f8e7f98b12fabf" providerId="LiveId" clId="{FD30FA29-A3C3-4DDE-A8CF-DA98DF169BBC}" dt="2020-06-04T01:20:36.239" v="863"/>
          <ac:grpSpMkLst>
            <pc:docMk/>
            <pc:sldMk cId="2780455476" sldId="293"/>
            <ac:grpSpMk id="47" creationId="{D9A49162-0664-49F0-B07A-19AE551B6CA7}"/>
          </ac:grpSpMkLst>
        </pc:grpChg>
        <pc:grpChg chg="del mod">
          <ac:chgData name="Alonso Raúl Melgarejo Galván" userId="34f8e7f98b12fabf" providerId="LiveId" clId="{FD30FA29-A3C3-4DDE-A8CF-DA98DF169BBC}" dt="2020-06-04T01:20:39.523" v="865"/>
          <ac:grpSpMkLst>
            <pc:docMk/>
            <pc:sldMk cId="2780455476" sldId="293"/>
            <ac:grpSpMk id="50" creationId="{89BBC6DA-5593-4B83-986A-9B3E53FD1642}"/>
          </ac:grpSpMkLst>
        </pc:grpChg>
        <pc:grpChg chg="del mod">
          <ac:chgData name="Alonso Raúl Melgarejo Galván" userId="34f8e7f98b12fabf" providerId="LiveId" clId="{FD30FA29-A3C3-4DDE-A8CF-DA98DF169BBC}" dt="2020-06-04T01:20:42.524" v="868"/>
          <ac:grpSpMkLst>
            <pc:docMk/>
            <pc:sldMk cId="2780455476" sldId="293"/>
            <ac:grpSpMk id="52" creationId="{7EE18738-F370-40FE-8484-C19CE291A2ED}"/>
          </ac:grpSpMkLst>
        </pc:grpChg>
        <pc:grpChg chg="del mod">
          <ac:chgData name="Alonso Raúl Melgarejo Galván" userId="34f8e7f98b12fabf" providerId="LiveId" clId="{FD30FA29-A3C3-4DDE-A8CF-DA98DF169BBC}" dt="2020-06-04T01:20:47.739" v="872"/>
          <ac:grpSpMkLst>
            <pc:docMk/>
            <pc:sldMk cId="2780455476" sldId="293"/>
            <ac:grpSpMk id="55" creationId="{24BD5785-B826-4084-B9ED-F7BCFD533D30}"/>
          </ac:grpSpMkLst>
        </pc:grpChg>
        <pc:grpChg chg="mod">
          <ac:chgData name="Alonso Raúl Melgarejo Galván" userId="34f8e7f98b12fabf" providerId="LiveId" clId="{FD30FA29-A3C3-4DDE-A8CF-DA98DF169BBC}" dt="2020-06-04T01:20:47.739" v="872"/>
          <ac:grpSpMkLst>
            <pc:docMk/>
            <pc:sldMk cId="2780455476" sldId="293"/>
            <ac:grpSpMk id="59" creationId="{F4336E2A-E86E-4644-B724-7BFA6D5EC4FD}"/>
          </ac:grpSpMkLst>
        </pc:grpChg>
        <pc:inkChg chg="add mod">
          <ac:chgData name="Alonso Raúl Melgarejo Galván" userId="34f8e7f98b12fabf" providerId="LiveId" clId="{FD30FA29-A3C3-4DDE-A8CF-DA98DF169BBC}" dt="2020-06-04T01:20:47.739" v="872"/>
          <ac:inkMkLst>
            <pc:docMk/>
            <pc:sldMk cId="2780455476" sldId="293"/>
            <ac:inkMk id="3" creationId="{D7125064-20B9-4789-8EB8-5E18D8686670}"/>
          </ac:inkMkLst>
        </pc:inkChg>
        <pc:inkChg chg="add mod">
          <ac:chgData name="Alonso Raúl Melgarejo Galván" userId="34f8e7f98b12fabf" providerId="LiveId" clId="{FD30FA29-A3C3-4DDE-A8CF-DA98DF169BBC}" dt="2020-06-04T01:20:47.739" v="872"/>
          <ac:inkMkLst>
            <pc:docMk/>
            <pc:sldMk cId="2780455476" sldId="293"/>
            <ac:inkMk id="7" creationId="{3805556A-0973-4855-89C1-8BC8EA95F1A0}"/>
          </ac:inkMkLst>
        </pc:inkChg>
        <pc:inkChg chg="add mod">
          <ac:chgData name="Alonso Raúl Melgarejo Galván" userId="34f8e7f98b12fabf" providerId="LiveId" clId="{FD30FA29-A3C3-4DDE-A8CF-DA98DF169BBC}" dt="2020-06-04T01:20:47.739" v="872"/>
          <ac:inkMkLst>
            <pc:docMk/>
            <pc:sldMk cId="2780455476" sldId="293"/>
            <ac:inkMk id="11" creationId="{8058257E-CA1D-4A9F-BFB2-3E7403C9E536}"/>
          </ac:inkMkLst>
        </pc:inkChg>
        <pc:inkChg chg="add mod">
          <ac:chgData name="Alonso Raúl Melgarejo Galván" userId="34f8e7f98b12fabf" providerId="LiveId" clId="{FD30FA29-A3C3-4DDE-A8CF-DA98DF169BBC}" dt="2020-06-04T01:20:47.739" v="872"/>
          <ac:inkMkLst>
            <pc:docMk/>
            <pc:sldMk cId="2780455476" sldId="293"/>
            <ac:inkMk id="13" creationId="{FD3E7506-52DC-4581-B872-2C9F8A71BD3E}"/>
          </ac:inkMkLst>
        </pc:inkChg>
        <pc:inkChg chg="add mod">
          <ac:chgData name="Alonso Raúl Melgarejo Galván" userId="34f8e7f98b12fabf" providerId="LiveId" clId="{FD30FA29-A3C3-4DDE-A8CF-DA98DF169BBC}" dt="2020-06-04T01:20:47.739" v="872"/>
          <ac:inkMkLst>
            <pc:docMk/>
            <pc:sldMk cId="2780455476" sldId="293"/>
            <ac:inkMk id="16" creationId="{0186AE09-ED95-46C6-A7B7-643033EFF3B1}"/>
          </ac:inkMkLst>
        </pc:inkChg>
        <pc:inkChg chg="add mod">
          <ac:chgData name="Alonso Raúl Melgarejo Galván" userId="34f8e7f98b12fabf" providerId="LiveId" clId="{FD30FA29-A3C3-4DDE-A8CF-DA98DF169BBC}" dt="2020-06-04T01:20:47.739" v="872"/>
          <ac:inkMkLst>
            <pc:docMk/>
            <pc:sldMk cId="2780455476" sldId="293"/>
            <ac:inkMk id="17" creationId="{BE44F9B6-4DBB-4310-905E-66C11B69E47F}"/>
          </ac:inkMkLst>
        </pc:inkChg>
        <pc:inkChg chg="add mod">
          <ac:chgData name="Alonso Raúl Melgarejo Galván" userId="34f8e7f98b12fabf" providerId="LiveId" clId="{FD30FA29-A3C3-4DDE-A8CF-DA98DF169BBC}" dt="2020-06-04T01:20:47.739" v="872"/>
          <ac:inkMkLst>
            <pc:docMk/>
            <pc:sldMk cId="2780455476" sldId="293"/>
            <ac:inkMk id="20" creationId="{8BE58F56-3455-4E8E-A476-50C9738BDE53}"/>
          </ac:inkMkLst>
        </pc:inkChg>
        <pc:inkChg chg="add mod">
          <ac:chgData name="Alonso Raúl Melgarejo Galván" userId="34f8e7f98b12fabf" providerId="LiveId" clId="{FD30FA29-A3C3-4DDE-A8CF-DA98DF169BBC}" dt="2020-06-04T01:20:47.739" v="872"/>
          <ac:inkMkLst>
            <pc:docMk/>
            <pc:sldMk cId="2780455476" sldId="293"/>
            <ac:inkMk id="21" creationId="{CA80E7E1-7C31-451C-A917-F90A32B77146}"/>
          </ac:inkMkLst>
        </pc:inkChg>
        <pc:inkChg chg="add mod">
          <ac:chgData name="Alonso Raúl Melgarejo Galván" userId="34f8e7f98b12fabf" providerId="LiveId" clId="{FD30FA29-A3C3-4DDE-A8CF-DA98DF169BBC}" dt="2020-06-04T01:20:47.739" v="872"/>
          <ac:inkMkLst>
            <pc:docMk/>
            <pc:sldMk cId="2780455476" sldId="293"/>
            <ac:inkMk id="23" creationId="{DE881B37-C41F-47DC-84C9-CDBC9EB80D0B}"/>
          </ac:inkMkLst>
        </pc:inkChg>
        <pc:inkChg chg="add mod">
          <ac:chgData name="Alonso Raúl Melgarejo Galván" userId="34f8e7f98b12fabf" providerId="LiveId" clId="{FD30FA29-A3C3-4DDE-A8CF-DA98DF169BBC}" dt="2020-06-04T01:20:47.739" v="872"/>
          <ac:inkMkLst>
            <pc:docMk/>
            <pc:sldMk cId="2780455476" sldId="293"/>
            <ac:inkMk id="25" creationId="{96D73ADB-4DC7-4709-87FD-4A3FF839BD9B}"/>
          </ac:inkMkLst>
        </pc:inkChg>
        <pc:inkChg chg="add mod">
          <ac:chgData name="Alonso Raúl Melgarejo Galván" userId="34f8e7f98b12fabf" providerId="LiveId" clId="{FD30FA29-A3C3-4DDE-A8CF-DA98DF169BBC}" dt="2020-06-04T01:20:47.739" v="872"/>
          <ac:inkMkLst>
            <pc:docMk/>
            <pc:sldMk cId="2780455476" sldId="293"/>
            <ac:inkMk id="26" creationId="{CDAECB5E-ABF2-48CF-9B40-BDC829EA0DF5}"/>
          </ac:inkMkLst>
        </pc:inkChg>
        <pc:inkChg chg="add mod">
          <ac:chgData name="Alonso Raúl Melgarejo Galván" userId="34f8e7f98b12fabf" providerId="LiveId" clId="{FD30FA29-A3C3-4DDE-A8CF-DA98DF169BBC}" dt="2020-06-04T01:20:47.739" v="872"/>
          <ac:inkMkLst>
            <pc:docMk/>
            <pc:sldMk cId="2780455476" sldId="293"/>
            <ac:inkMk id="28" creationId="{4DF28910-B1E1-49A2-BC89-6964566F81CB}"/>
          </ac:inkMkLst>
        </pc:inkChg>
        <pc:inkChg chg="add mod">
          <ac:chgData name="Alonso Raúl Melgarejo Galván" userId="34f8e7f98b12fabf" providerId="LiveId" clId="{FD30FA29-A3C3-4DDE-A8CF-DA98DF169BBC}" dt="2020-06-04T01:20:47.739" v="872"/>
          <ac:inkMkLst>
            <pc:docMk/>
            <pc:sldMk cId="2780455476" sldId="293"/>
            <ac:inkMk id="29" creationId="{ADDD3F1C-3202-4D89-8660-5F6EB1F986D7}"/>
          </ac:inkMkLst>
        </pc:inkChg>
        <pc:inkChg chg="add mod">
          <ac:chgData name="Alonso Raúl Melgarejo Galván" userId="34f8e7f98b12fabf" providerId="LiveId" clId="{FD30FA29-A3C3-4DDE-A8CF-DA98DF169BBC}" dt="2020-06-04T01:19:58.614" v="848"/>
          <ac:inkMkLst>
            <pc:docMk/>
            <pc:sldMk cId="2780455476" sldId="293"/>
            <ac:inkMk id="31" creationId="{7D0D57C0-AC8C-4183-A4C6-8F69EFA3A8A8}"/>
          </ac:inkMkLst>
        </pc:inkChg>
        <pc:inkChg chg="add mod">
          <ac:chgData name="Alonso Raúl Melgarejo Galván" userId="34f8e7f98b12fabf" providerId="LiveId" clId="{FD30FA29-A3C3-4DDE-A8CF-DA98DF169BBC}" dt="2020-06-04T01:20:47.739" v="872"/>
          <ac:inkMkLst>
            <pc:docMk/>
            <pc:sldMk cId="2780455476" sldId="293"/>
            <ac:inkMk id="33" creationId="{BD89D0A2-0C96-4162-8EFE-1AD1428F2082}"/>
          </ac:inkMkLst>
        </pc:inkChg>
        <pc:inkChg chg="add mod">
          <ac:chgData name="Alonso Raúl Melgarejo Galván" userId="34f8e7f98b12fabf" providerId="LiveId" clId="{FD30FA29-A3C3-4DDE-A8CF-DA98DF169BBC}" dt="2020-06-04T01:20:47.739" v="872"/>
          <ac:inkMkLst>
            <pc:docMk/>
            <pc:sldMk cId="2780455476" sldId="293"/>
            <ac:inkMk id="34" creationId="{0624A520-F02F-4B38-A065-16BC8A13C48C}"/>
          </ac:inkMkLst>
        </pc:inkChg>
        <pc:inkChg chg="add mod">
          <ac:chgData name="Alonso Raúl Melgarejo Galván" userId="34f8e7f98b12fabf" providerId="LiveId" clId="{FD30FA29-A3C3-4DDE-A8CF-DA98DF169BBC}" dt="2020-06-04T01:20:47.739" v="872"/>
          <ac:inkMkLst>
            <pc:docMk/>
            <pc:sldMk cId="2780455476" sldId="293"/>
            <ac:inkMk id="36" creationId="{8EE952EA-51D7-41DD-A4C6-DB00BDA4871A}"/>
          </ac:inkMkLst>
        </pc:inkChg>
        <pc:inkChg chg="add mod">
          <ac:chgData name="Alonso Raúl Melgarejo Galván" userId="34f8e7f98b12fabf" providerId="LiveId" clId="{FD30FA29-A3C3-4DDE-A8CF-DA98DF169BBC}" dt="2020-06-04T01:20:47.739" v="872"/>
          <ac:inkMkLst>
            <pc:docMk/>
            <pc:sldMk cId="2780455476" sldId="293"/>
            <ac:inkMk id="38" creationId="{18ED8246-31C6-4F0C-AA1D-7E45AFF63FEA}"/>
          </ac:inkMkLst>
        </pc:inkChg>
        <pc:inkChg chg="add mod">
          <ac:chgData name="Alonso Raúl Melgarejo Galván" userId="34f8e7f98b12fabf" providerId="LiveId" clId="{FD30FA29-A3C3-4DDE-A8CF-DA98DF169BBC}" dt="2020-06-04T01:20:47.739" v="872"/>
          <ac:inkMkLst>
            <pc:docMk/>
            <pc:sldMk cId="2780455476" sldId="293"/>
            <ac:inkMk id="40" creationId="{2C053500-99E0-4AB1-BA84-986ABD0BBA69}"/>
          </ac:inkMkLst>
        </pc:inkChg>
        <pc:inkChg chg="add mod">
          <ac:chgData name="Alonso Raúl Melgarejo Galván" userId="34f8e7f98b12fabf" providerId="LiveId" clId="{FD30FA29-A3C3-4DDE-A8CF-DA98DF169BBC}" dt="2020-06-04T01:20:47.739" v="872"/>
          <ac:inkMkLst>
            <pc:docMk/>
            <pc:sldMk cId="2780455476" sldId="293"/>
            <ac:inkMk id="41" creationId="{7E961A3D-0BC0-4ED8-91CF-972213C08383}"/>
          </ac:inkMkLst>
        </pc:inkChg>
        <pc:inkChg chg="add mod">
          <ac:chgData name="Alonso Raúl Melgarejo Galván" userId="34f8e7f98b12fabf" providerId="LiveId" clId="{FD30FA29-A3C3-4DDE-A8CF-DA98DF169BBC}" dt="2020-06-04T01:20:47.739" v="872"/>
          <ac:inkMkLst>
            <pc:docMk/>
            <pc:sldMk cId="2780455476" sldId="293"/>
            <ac:inkMk id="42" creationId="{39EEADF8-96E1-4456-BF6C-09D2BE91C825}"/>
          </ac:inkMkLst>
        </pc:inkChg>
        <pc:inkChg chg="add mod">
          <ac:chgData name="Alonso Raúl Melgarejo Galván" userId="34f8e7f98b12fabf" providerId="LiveId" clId="{FD30FA29-A3C3-4DDE-A8CF-DA98DF169BBC}" dt="2020-06-04T01:20:47.739" v="872"/>
          <ac:inkMkLst>
            <pc:docMk/>
            <pc:sldMk cId="2780455476" sldId="293"/>
            <ac:inkMk id="44" creationId="{04389D98-5B60-4C15-88B1-1FAE60C084F1}"/>
          </ac:inkMkLst>
        </pc:inkChg>
        <pc:inkChg chg="add mod">
          <ac:chgData name="Alonso Raúl Melgarejo Galván" userId="34f8e7f98b12fabf" providerId="LiveId" clId="{FD30FA29-A3C3-4DDE-A8CF-DA98DF169BBC}" dt="2020-06-04T01:20:36.239" v="863"/>
          <ac:inkMkLst>
            <pc:docMk/>
            <pc:sldMk cId="2780455476" sldId="293"/>
            <ac:inkMk id="46" creationId="{6FD5BD05-F5AB-422A-A46D-47060C93AA87}"/>
          </ac:inkMkLst>
        </pc:inkChg>
        <pc:inkChg chg="add mod">
          <ac:chgData name="Alonso Raúl Melgarejo Galván" userId="34f8e7f98b12fabf" providerId="LiveId" clId="{FD30FA29-A3C3-4DDE-A8CF-DA98DF169BBC}" dt="2020-06-04T01:20:47.739" v="872"/>
          <ac:inkMkLst>
            <pc:docMk/>
            <pc:sldMk cId="2780455476" sldId="293"/>
            <ac:inkMk id="48" creationId="{68578A2E-564A-4867-8FA8-4FB98A3FBE3F}"/>
          </ac:inkMkLst>
        </pc:inkChg>
        <pc:inkChg chg="add mod">
          <ac:chgData name="Alonso Raúl Melgarejo Galván" userId="34f8e7f98b12fabf" providerId="LiveId" clId="{FD30FA29-A3C3-4DDE-A8CF-DA98DF169BBC}" dt="2020-06-04T01:20:47.739" v="872"/>
          <ac:inkMkLst>
            <pc:docMk/>
            <pc:sldMk cId="2780455476" sldId="293"/>
            <ac:inkMk id="49" creationId="{E592D5EF-26EA-472E-9F45-82427330E502}"/>
          </ac:inkMkLst>
        </pc:inkChg>
        <pc:inkChg chg="add mod">
          <ac:chgData name="Alonso Raúl Melgarejo Galván" userId="34f8e7f98b12fabf" providerId="LiveId" clId="{FD30FA29-A3C3-4DDE-A8CF-DA98DF169BBC}" dt="2020-06-04T01:20:47.739" v="872"/>
          <ac:inkMkLst>
            <pc:docMk/>
            <pc:sldMk cId="2780455476" sldId="293"/>
            <ac:inkMk id="51" creationId="{7B3839D9-701E-4E10-AC0F-55459A5D0A86}"/>
          </ac:inkMkLst>
        </pc:inkChg>
        <pc:inkChg chg="add mod">
          <ac:chgData name="Alonso Raúl Melgarejo Galván" userId="34f8e7f98b12fabf" providerId="LiveId" clId="{FD30FA29-A3C3-4DDE-A8CF-DA98DF169BBC}" dt="2020-06-04T01:20:47.739" v="872"/>
          <ac:inkMkLst>
            <pc:docMk/>
            <pc:sldMk cId="2780455476" sldId="293"/>
            <ac:inkMk id="53" creationId="{52EE51BC-42B4-45AF-9677-56CF7FCEE90A}"/>
          </ac:inkMkLst>
        </pc:inkChg>
        <pc:inkChg chg="add mod">
          <ac:chgData name="Alonso Raúl Melgarejo Galván" userId="34f8e7f98b12fabf" providerId="LiveId" clId="{FD30FA29-A3C3-4DDE-A8CF-DA98DF169BBC}" dt="2020-06-04T01:20:47.739" v="872"/>
          <ac:inkMkLst>
            <pc:docMk/>
            <pc:sldMk cId="2780455476" sldId="293"/>
            <ac:inkMk id="54" creationId="{76504810-1A71-414B-A0A3-0CE758FFC213}"/>
          </ac:inkMkLst>
        </pc:inkChg>
        <pc:inkChg chg="add mod">
          <ac:chgData name="Alonso Raúl Melgarejo Galván" userId="34f8e7f98b12fabf" providerId="LiveId" clId="{FD30FA29-A3C3-4DDE-A8CF-DA98DF169BBC}" dt="2020-06-04T01:20:47.739" v="872"/>
          <ac:inkMkLst>
            <pc:docMk/>
            <pc:sldMk cId="2780455476" sldId="293"/>
            <ac:inkMk id="56" creationId="{A914ADE8-DC1A-4A5B-8FC8-CE45B637027A}"/>
          </ac:inkMkLst>
        </pc:inkChg>
        <pc:inkChg chg="add mod">
          <ac:chgData name="Alonso Raúl Melgarejo Galván" userId="34f8e7f98b12fabf" providerId="LiveId" clId="{FD30FA29-A3C3-4DDE-A8CF-DA98DF169BBC}" dt="2020-06-04T01:20:47.739" v="872"/>
          <ac:inkMkLst>
            <pc:docMk/>
            <pc:sldMk cId="2780455476" sldId="293"/>
            <ac:inkMk id="57" creationId="{BBA4BDBA-E1DB-4167-BD64-E2A65D036C8B}"/>
          </ac:inkMkLst>
        </pc:inkChg>
        <pc:inkChg chg="add mod">
          <ac:chgData name="Alonso Raúl Melgarejo Galván" userId="34f8e7f98b12fabf" providerId="LiveId" clId="{FD30FA29-A3C3-4DDE-A8CF-DA98DF169BBC}" dt="2020-06-04T01:20:47.739" v="872"/>
          <ac:inkMkLst>
            <pc:docMk/>
            <pc:sldMk cId="2780455476" sldId="293"/>
            <ac:inkMk id="58" creationId="{FB8DB159-0476-49B5-852C-F5FB61072466}"/>
          </ac:inkMkLst>
        </pc:inkChg>
      </pc:sldChg>
      <pc:sldChg chg="addSp delSp modSp mod">
        <pc:chgData name="Alonso Raúl Melgarejo Galván" userId="34f8e7f98b12fabf" providerId="LiveId" clId="{FD30FA29-A3C3-4DDE-A8CF-DA98DF169BBC}" dt="2020-06-04T01:34:15.159" v="1022"/>
        <pc:sldMkLst>
          <pc:docMk/>
          <pc:sldMk cId="2164712824" sldId="294"/>
        </pc:sldMkLst>
        <pc:grpChg chg="del mod">
          <ac:chgData name="Alonso Raúl Melgarejo Galván" userId="34f8e7f98b12fabf" providerId="LiveId" clId="{FD30FA29-A3C3-4DDE-A8CF-DA98DF169BBC}" dt="2020-06-04T01:28:37.018" v="891"/>
          <ac:grpSpMkLst>
            <pc:docMk/>
            <pc:sldMk cId="2164712824" sldId="294"/>
            <ac:grpSpMk id="33" creationId="{8F18A479-0AE4-4E28-BACF-6B2626F8514D}"/>
          </ac:grpSpMkLst>
        </pc:grpChg>
        <pc:grpChg chg="del mod">
          <ac:chgData name="Alonso Raúl Melgarejo Galván" userId="34f8e7f98b12fabf" providerId="LiveId" clId="{FD30FA29-A3C3-4DDE-A8CF-DA98DF169BBC}" dt="2020-06-04T01:28:45.849" v="903"/>
          <ac:grpSpMkLst>
            <pc:docMk/>
            <pc:sldMk cId="2164712824" sldId="294"/>
            <ac:grpSpMk id="40" creationId="{4EFBA8C5-5B56-4EC8-B090-4B606E5F2244}"/>
          </ac:grpSpMkLst>
        </pc:grpChg>
        <pc:grpChg chg="del mod">
          <ac:chgData name="Alonso Raúl Melgarejo Galván" userId="34f8e7f98b12fabf" providerId="LiveId" clId="{FD30FA29-A3C3-4DDE-A8CF-DA98DF169BBC}" dt="2020-06-04T01:28:54.024" v="907"/>
          <ac:grpSpMkLst>
            <pc:docMk/>
            <pc:sldMk cId="2164712824" sldId="294"/>
            <ac:grpSpMk id="53" creationId="{E83A6DB6-125C-44E1-AC86-78D3A48463C9}"/>
          </ac:grpSpMkLst>
        </pc:grpChg>
        <pc:grpChg chg="del mod">
          <ac:chgData name="Alonso Raúl Melgarejo Galván" userId="34f8e7f98b12fabf" providerId="LiveId" clId="{FD30FA29-A3C3-4DDE-A8CF-DA98DF169BBC}" dt="2020-06-04T01:33:15.406" v="982"/>
          <ac:grpSpMkLst>
            <pc:docMk/>
            <pc:sldMk cId="2164712824" sldId="294"/>
            <ac:grpSpMk id="55" creationId="{12FA3F22-3A9F-4F91-AB09-A75022C3C4C1}"/>
          </ac:grpSpMkLst>
        </pc:grpChg>
        <pc:grpChg chg="del mod">
          <ac:chgData name="Alonso Raúl Melgarejo Galván" userId="34f8e7f98b12fabf" providerId="LiveId" clId="{FD30FA29-A3C3-4DDE-A8CF-DA98DF169BBC}" dt="2020-06-04T01:29:37.659" v="935"/>
          <ac:grpSpMkLst>
            <pc:docMk/>
            <pc:sldMk cId="2164712824" sldId="294"/>
            <ac:grpSpMk id="60" creationId="{9051D5A9-BF99-463C-B639-5CFC751102AD}"/>
          </ac:grpSpMkLst>
        </pc:grpChg>
        <pc:grpChg chg="del mod">
          <ac:chgData name="Alonso Raúl Melgarejo Galván" userId="34f8e7f98b12fabf" providerId="LiveId" clId="{FD30FA29-A3C3-4DDE-A8CF-DA98DF169BBC}" dt="2020-06-04T01:29:50.485" v="945"/>
          <ac:grpSpMkLst>
            <pc:docMk/>
            <pc:sldMk cId="2164712824" sldId="294"/>
            <ac:grpSpMk id="62" creationId="{38C7247D-2CFA-471C-854C-9B0D4F478908}"/>
          </ac:grpSpMkLst>
        </pc:grpChg>
        <pc:grpChg chg="del mod">
          <ac:chgData name="Alonso Raúl Melgarejo Galván" userId="34f8e7f98b12fabf" providerId="LiveId" clId="{FD30FA29-A3C3-4DDE-A8CF-DA98DF169BBC}" dt="2020-06-04T01:29:50.485" v="945"/>
          <ac:grpSpMkLst>
            <pc:docMk/>
            <pc:sldMk cId="2164712824" sldId="294"/>
            <ac:grpSpMk id="93" creationId="{FBA10A56-42E5-4A46-8975-B1FE996D9C90}"/>
          </ac:grpSpMkLst>
        </pc:grpChg>
        <pc:grpChg chg="del mod">
          <ac:chgData name="Alonso Raúl Melgarejo Galván" userId="34f8e7f98b12fabf" providerId="LiveId" clId="{FD30FA29-A3C3-4DDE-A8CF-DA98DF169BBC}" dt="2020-06-04T01:29:54.239" v="949"/>
          <ac:grpSpMkLst>
            <pc:docMk/>
            <pc:sldMk cId="2164712824" sldId="294"/>
            <ac:grpSpMk id="102" creationId="{2A512103-3EC9-41CC-8BDB-3F9C93F11E5E}"/>
          </ac:grpSpMkLst>
        </pc:grpChg>
        <pc:grpChg chg="del mod">
          <ac:chgData name="Alonso Raúl Melgarejo Galván" userId="34f8e7f98b12fabf" providerId="LiveId" clId="{FD30FA29-A3C3-4DDE-A8CF-DA98DF169BBC}" dt="2020-06-04T01:30:00.291" v="958"/>
          <ac:grpSpMkLst>
            <pc:docMk/>
            <pc:sldMk cId="2164712824" sldId="294"/>
            <ac:grpSpMk id="106" creationId="{EFE423AE-FD63-48E5-9DBC-1B89281DBC19}"/>
          </ac:grpSpMkLst>
        </pc:grpChg>
        <pc:grpChg chg="del mod">
          <ac:chgData name="Alonso Raúl Melgarejo Galván" userId="34f8e7f98b12fabf" providerId="LiveId" clId="{FD30FA29-A3C3-4DDE-A8CF-DA98DF169BBC}" dt="2020-06-04T01:30:02.389" v="960"/>
          <ac:grpSpMkLst>
            <pc:docMk/>
            <pc:sldMk cId="2164712824" sldId="294"/>
            <ac:grpSpMk id="119" creationId="{7951CAF6-9AF5-43F0-BFB5-7951BA77AEF6}"/>
          </ac:grpSpMkLst>
        </pc:grpChg>
        <pc:grpChg chg="del mod">
          <ac:chgData name="Alonso Raúl Melgarejo Galván" userId="34f8e7f98b12fabf" providerId="LiveId" clId="{FD30FA29-A3C3-4DDE-A8CF-DA98DF169BBC}" dt="2020-06-04T01:30:02.389" v="960"/>
          <ac:grpSpMkLst>
            <pc:docMk/>
            <pc:sldMk cId="2164712824" sldId="294"/>
            <ac:grpSpMk id="120" creationId="{6D2CD639-5205-41B7-BFB0-A9479DEABF67}"/>
          </ac:grpSpMkLst>
        </pc:grpChg>
        <pc:grpChg chg="del mod">
          <ac:chgData name="Alonso Raúl Melgarejo Galván" userId="34f8e7f98b12fabf" providerId="LiveId" clId="{FD30FA29-A3C3-4DDE-A8CF-DA98DF169BBC}" dt="2020-06-04T01:30:04.149" v="962"/>
          <ac:grpSpMkLst>
            <pc:docMk/>
            <pc:sldMk cId="2164712824" sldId="294"/>
            <ac:grpSpMk id="122" creationId="{9AC1EABB-FBEE-4C79-BC0D-7ADB70D4FE87}"/>
          </ac:grpSpMkLst>
        </pc:grpChg>
        <pc:grpChg chg="del mod">
          <ac:chgData name="Alonso Raúl Melgarejo Galván" userId="34f8e7f98b12fabf" providerId="LiveId" clId="{FD30FA29-A3C3-4DDE-A8CF-DA98DF169BBC}" dt="2020-06-04T01:30:06.571" v="964"/>
          <ac:grpSpMkLst>
            <pc:docMk/>
            <pc:sldMk cId="2164712824" sldId="294"/>
            <ac:grpSpMk id="124" creationId="{D8362A05-E351-4C05-B353-62593DF2802F}"/>
          </ac:grpSpMkLst>
        </pc:grpChg>
        <pc:grpChg chg="del mod">
          <ac:chgData name="Alonso Raúl Melgarejo Galván" userId="34f8e7f98b12fabf" providerId="LiveId" clId="{FD30FA29-A3C3-4DDE-A8CF-DA98DF169BBC}" dt="2020-06-04T01:30:18.040" v="968"/>
          <ac:grpSpMkLst>
            <pc:docMk/>
            <pc:sldMk cId="2164712824" sldId="294"/>
            <ac:grpSpMk id="126" creationId="{41A2E9CB-759C-4B85-AA0F-E10EA4B0B820}"/>
          </ac:grpSpMkLst>
        </pc:grpChg>
        <pc:grpChg chg="del mod">
          <ac:chgData name="Alonso Raúl Melgarejo Galván" userId="34f8e7f98b12fabf" providerId="LiveId" clId="{FD30FA29-A3C3-4DDE-A8CF-DA98DF169BBC}" dt="2020-06-04T01:33:41.751" v="1003"/>
          <ac:grpSpMkLst>
            <pc:docMk/>
            <pc:sldMk cId="2164712824" sldId="294"/>
            <ac:grpSpMk id="129" creationId="{A6C9EEC9-57D4-43B6-8C5C-2D922E603E99}"/>
          </ac:grpSpMkLst>
        </pc:grpChg>
        <pc:grpChg chg="del mod">
          <ac:chgData name="Alonso Raúl Melgarejo Galván" userId="34f8e7f98b12fabf" providerId="LiveId" clId="{FD30FA29-A3C3-4DDE-A8CF-DA98DF169BBC}" dt="2020-06-04T01:33:49.541" v="1009"/>
          <ac:grpSpMkLst>
            <pc:docMk/>
            <pc:sldMk cId="2164712824" sldId="294"/>
            <ac:grpSpMk id="135" creationId="{2F442F18-5F2D-411A-B991-6B2334A15D51}"/>
          </ac:grpSpMkLst>
        </pc:grpChg>
        <pc:grpChg chg="del mod">
          <ac:chgData name="Alonso Raúl Melgarejo Galván" userId="34f8e7f98b12fabf" providerId="LiveId" clId="{FD30FA29-A3C3-4DDE-A8CF-DA98DF169BBC}" dt="2020-06-04T01:33:52.853" v="1011"/>
          <ac:grpSpMkLst>
            <pc:docMk/>
            <pc:sldMk cId="2164712824" sldId="294"/>
            <ac:grpSpMk id="150" creationId="{247EC825-0870-47C6-8D1D-C9B031F24850}"/>
          </ac:grpSpMkLst>
        </pc:grpChg>
        <pc:grpChg chg="del mod">
          <ac:chgData name="Alonso Raúl Melgarejo Galván" userId="34f8e7f98b12fabf" providerId="LiveId" clId="{FD30FA29-A3C3-4DDE-A8CF-DA98DF169BBC}" dt="2020-06-04T01:34:09.829" v="1013"/>
          <ac:grpSpMkLst>
            <pc:docMk/>
            <pc:sldMk cId="2164712824" sldId="294"/>
            <ac:grpSpMk id="152" creationId="{20661316-E4CA-44A2-91F0-3D232A62A993}"/>
          </ac:grpSpMkLst>
        </pc:grpChg>
        <pc:grpChg chg="del mod">
          <ac:chgData name="Alonso Raúl Melgarejo Galván" userId="34f8e7f98b12fabf" providerId="LiveId" clId="{FD30FA29-A3C3-4DDE-A8CF-DA98DF169BBC}" dt="2020-06-04T01:34:11.925" v="1017"/>
          <ac:grpSpMkLst>
            <pc:docMk/>
            <pc:sldMk cId="2164712824" sldId="294"/>
            <ac:grpSpMk id="154" creationId="{32910B76-62DD-457C-99BF-EE3143D94F14}"/>
          </ac:grpSpMkLst>
        </pc:grpChg>
        <pc:grpChg chg="del mod">
          <ac:chgData name="Alonso Raúl Melgarejo Galván" userId="34f8e7f98b12fabf" providerId="LiveId" clId="{FD30FA29-A3C3-4DDE-A8CF-DA98DF169BBC}" dt="2020-06-04T01:34:15.159" v="1022"/>
          <ac:grpSpMkLst>
            <pc:docMk/>
            <pc:sldMk cId="2164712824" sldId="294"/>
            <ac:grpSpMk id="158" creationId="{69852B31-872A-445D-8E07-6DAB86375728}"/>
          </ac:grpSpMkLst>
        </pc:grpChg>
        <pc:grpChg chg="mod">
          <ac:chgData name="Alonso Raúl Melgarejo Galván" userId="34f8e7f98b12fabf" providerId="LiveId" clId="{FD30FA29-A3C3-4DDE-A8CF-DA98DF169BBC}" dt="2020-06-04T01:30:18.040" v="968"/>
          <ac:grpSpMkLst>
            <pc:docMk/>
            <pc:sldMk cId="2164712824" sldId="294"/>
            <ac:grpSpMk id="1028" creationId="{0114A9B4-5225-45EF-B67A-A22D3BBA1995}"/>
          </ac:grpSpMkLst>
        </pc:grpChg>
        <pc:grpChg chg="del mod">
          <ac:chgData name="Alonso Raúl Melgarejo Galván" userId="34f8e7f98b12fabf" providerId="LiveId" clId="{FD30FA29-A3C3-4DDE-A8CF-DA98DF169BBC}" dt="2020-06-04T01:33:15.406" v="982"/>
          <ac:grpSpMkLst>
            <pc:docMk/>
            <pc:sldMk cId="2164712824" sldId="294"/>
            <ac:grpSpMk id="1032" creationId="{4C1BABE3-3000-451E-8E2B-D4A02D9252AB}"/>
          </ac:grpSpMkLst>
        </pc:grpChg>
        <pc:grpChg chg="del mod">
          <ac:chgData name="Alonso Raúl Melgarejo Galván" userId="34f8e7f98b12fabf" providerId="LiveId" clId="{FD30FA29-A3C3-4DDE-A8CF-DA98DF169BBC}" dt="2020-06-04T01:33:31.194" v="989"/>
          <ac:grpSpMkLst>
            <pc:docMk/>
            <pc:sldMk cId="2164712824" sldId="294"/>
            <ac:grpSpMk id="1042" creationId="{5BD1E937-7636-4817-ADB4-6EEC6CFCBFC7}"/>
          </ac:grpSpMkLst>
        </pc:grpChg>
        <pc:grpChg chg="del mod">
          <ac:chgData name="Alonso Raúl Melgarejo Galván" userId="34f8e7f98b12fabf" providerId="LiveId" clId="{FD30FA29-A3C3-4DDE-A8CF-DA98DF169BBC}" dt="2020-06-04T01:33:34.920" v="995"/>
          <ac:grpSpMkLst>
            <pc:docMk/>
            <pc:sldMk cId="2164712824" sldId="294"/>
            <ac:grpSpMk id="1049" creationId="{3BEFDB72-D8ED-46E3-BDBC-25FFA3C7B3E5}"/>
          </ac:grpSpMkLst>
        </pc:grpChg>
        <pc:grpChg chg="del mod">
          <ac:chgData name="Alonso Raúl Melgarejo Galván" userId="34f8e7f98b12fabf" providerId="LiveId" clId="{FD30FA29-A3C3-4DDE-A8CF-DA98DF169BBC}" dt="2020-06-04T01:33:35.870" v="997"/>
          <ac:grpSpMkLst>
            <pc:docMk/>
            <pc:sldMk cId="2164712824" sldId="294"/>
            <ac:grpSpMk id="1055" creationId="{16FFE0E7-5844-43BC-A15A-9E01A6447F4B}"/>
          </ac:grpSpMkLst>
        </pc:grpChg>
        <pc:grpChg chg="mod">
          <ac:chgData name="Alonso Raúl Melgarejo Galván" userId="34f8e7f98b12fabf" providerId="LiveId" clId="{FD30FA29-A3C3-4DDE-A8CF-DA98DF169BBC}" dt="2020-06-04T01:34:15.159" v="1022"/>
          <ac:grpSpMkLst>
            <pc:docMk/>
            <pc:sldMk cId="2164712824" sldId="294"/>
            <ac:grpSpMk id="1059" creationId="{1A2B58C6-2774-4F64-9CF0-E3A2576F169F}"/>
          </ac:grpSpMkLst>
        </pc:grpChg>
        <pc:inkChg chg="add">
          <ac:chgData name="Alonso Raúl Melgarejo Galván" userId="34f8e7f98b12fabf" providerId="LiveId" clId="{FD30FA29-A3C3-4DDE-A8CF-DA98DF169BBC}" dt="2020-06-04T01:21:14.927" v="873" actId="9405"/>
          <ac:inkMkLst>
            <pc:docMk/>
            <pc:sldMk cId="2164712824" sldId="294"/>
            <ac:inkMk id="3" creationId="{C892476B-2887-4D48-9715-85CF0780D07F}"/>
          </ac:inkMkLst>
        </pc:inkChg>
        <pc:inkChg chg="add">
          <ac:chgData name="Alonso Raúl Melgarejo Galván" userId="34f8e7f98b12fabf" providerId="LiveId" clId="{FD30FA29-A3C3-4DDE-A8CF-DA98DF169BBC}" dt="2020-06-04T01:28:22.765" v="874" actId="9405"/>
          <ac:inkMkLst>
            <pc:docMk/>
            <pc:sldMk cId="2164712824" sldId="294"/>
            <ac:inkMk id="9" creationId="{43FDF203-C4B8-4EE2-B743-2D4366F1DC2A}"/>
          </ac:inkMkLst>
        </pc:inkChg>
        <pc:inkChg chg="add del mod">
          <ac:chgData name="Alonso Raúl Melgarejo Galván" userId="34f8e7f98b12fabf" providerId="LiveId" clId="{FD30FA29-A3C3-4DDE-A8CF-DA98DF169BBC}" dt="2020-06-04T01:28:49.012" v="905"/>
          <ac:inkMkLst>
            <pc:docMk/>
            <pc:sldMk cId="2164712824" sldId="294"/>
            <ac:inkMk id="11" creationId="{F256D26C-77D5-4B81-97B9-46B69FAE2CC0}"/>
          </ac:inkMkLst>
        </pc:inkChg>
        <pc:inkChg chg="add del mod">
          <ac:chgData name="Alonso Raúl Melgarejo Galván" userId="34f8e7f98b12fabf" providerId="LiveId" clId="{FD30FA29-A3C3-4DDE-A8CF-DA98DF169BBC}" dt="2020-06-04T01:29:02.376" v="909"/>
          <ac:inkMkLst>
            <pc:docMk/>
            <pc:sldMk cId="2164712824" sldId="294"/>
            <ac:inkMk id="22" creationId="{EB22F505-11A2-4132-BE5A-98BB06275862}"/>
          </ac:inkMkLst>
        </pc:inkChg>
        <pc:inkChg chg="add del mod">
          <ac:chgData name="Alonso Raúl Melgarejo Galván" userId="34f8e7f98b12fabf" providerId="LiveId" clId="{FD30FA29-A3C3-4DDE-A8CF-DA98DF169BBC}" dt="2020-06-04T01:29:03.611" v="913"/>
          <ac:inkMkLst>
            <pc:docMk/>
            <pc:sldMk cId="2164712824" sldId="294"/>
            <ac:inkMk id="23" creationId="{B4A19743-0AE7-4FE0-9C43-BB358517E93F}"/>
          </ac:inkMkLst>
        </pc:inkChg>
        <pc:inkChg chg="add del mod">
          <ac:chgData name="Alonso Raúl Melgarejo Galván" userId="34f8e7f98b12fabf" providerId="LiveId" clId="{FD30FA29-A3C3-4DDE-A8CF-DA98DF169BBC}" dt="2020-06-04T01:29:03.617" v="915"/>
          <ac:inkMkLst>
            <pc:docMk/>
            <pc:sldMk cId="2164712824" sldId="294"/>
            <ac:inkMk id="25" creationId="{5A2FDF0C-7CF2-4B80-844F-FB38926A2EE9}"/>
          </ac:inkMkLst>
        </pc:inkChg>
        <pc:inkChg chg="add del mod">
          <ac:chgData name="Alonso Raúl Melgarejo Galván" userId="34f8e7f98b12fabf" providerId="LiveId" clId="{FD30FA29-A3C3-4DDE-A8CF-DA98DF169BBC}" dt="2020-06-04T01:29:05.280" v="927"/>
          <ac:inkMkLst>
            <pc:docMk/>
            <pc:sldMk cId="2164712824" sldId="294"/>
            <ac:inkMk id="26" creationId="{9D0AB251-28A2-4315-9E41-95BBB1FAC97C}"/>
          </ac:inkMkLst>
        </pc:inkChg>
        <pc:inkChg chg="add del mod">
          <ac:chgData name="Alonso Raúl Melgarejo Galván" userId="34f8e7f98b12fabf" providerId="LiveId" clId="{FD30FA29-A3C3-4DDE-A8CF-DA98DF169BBC}" dt="2020-06-04T01:29:03.997" v="920"/>
          <ac:inkMkLst>
            <pc:docMk/>
            <pc:sldMk cId="2164712824" sldId="294"/>
            <ac:inkMk id="27" creationId="{791FA39C-9D5D-4370-A257-790042A27865}"/>
          </ac:inkMkLst>
        </pc:inkChg>
        <pc:inkChg chg="add del mod">
          <ac:chgData name="Alonso Raúl Melgarejo Galván" userId="34f8e7f98b12fabf" providerId="LiveId" clId="{FD30FA29-A3C3-4DDE-A8CF-DA98DF169BBC}" dt="2020-06-04T01:29:03.990" v="917"/>
          <ac:inkMkLst>
            <pc:docMk/>
            <pc:sldMk cId="2164712824" sldId="294"/>
            <ac:inkMk id="28" creationId="{17F43415-722A-4968-870C-F7F8F396795B}"/>
          </ac:inkMkLst>
        </pc:inkChg>
        <pc:inkChg chg="add del mod">
          <ac:chgData name="Alonso Raúl Melgarejo Galván" userId="34f8e7f98b12fabf" providerId="LiveId" clId="{FD30FA29-A3C3-4DDE-A8CF-DA98DF169BBC}" dt="2020-06-04T01:29:03.606" v="912"/>
          <ac:inkMkLst>
            <pc:docMk/>
            <pc:sldMk cId="2164712824" sldId="294"/>
            <ac:inkMk id="29" creationId="{D0F55A46-5663-4C19-9039-AB649EE5E3D0}"/>
          </ac:inkMkLst>
        </pc:inkChg>
        <pc:inkChg chg="add del mod">
          <ac:chgData name="Alonso Raúl Melgarejo Galván" userId="34f8e7f98b12fabf" providerId="LiveId" clId="{FD30FA29-A3C3-4DDE-A8CF-DA98DF169BBC}" dt="2020-06-04T01:29:04.398" v="923"/>
          <ac:inkMkLst>
            <pc:docMk/>
            <pc:sldMk cId="2164712824" sldId="294"/>
            <ac:inkMk id="30" creationId="{959F86EF-C839-4425-A7CA-3AA199EE80DF}"/>
          </ac:inkMkLst>
        </pc:inkChg>
        <pc:inkChg chg="add del mod">
          <ac:chgData name="Alonso Raúl Melgarejo Galván" userId="34f8e7f98b12fabf" providerId="LiveId" clId="{FD30FA29-A3C3-4DDE-A8CF-DA98DF169BBC}" dt="2020-06-04T01:29:04.668" v="924"/>
          <ac:inkMkLst>
            <pc:docMk/>
            <pc:sldMk cId="2164712824" sldId="294"/>
            <ac:inkMk id="31" creationId="{204F0BCE-C275-4A42-9252-91CB55142A74}"/>
          </ac:inkMkLst>
        </pc:inkChg>
        <pc:inkChg chg="add del mod">
          <ac:chgData name="Alonso Raúl Melgarejo Galván" userId="34f8e7f98b12fabf" providerId="LiveId" clId="{FD30FA29-A3C3-4DDE-A8CF-DA98DF169BBC}" dt="2020-06-04T01:28:49.010" v="904"/>
          <ac:inkMkLst>
            <pc:docMk/>
            <pc:sldMk cId="2164712824" sldId="294"/>
            <ac:inkMk id="34" creationId="{BF3D0BA2-9FAD-4712-8A7B-93E784E1E633}"/>
          </ac:inkMkLst>
        </pc:inkChg>
        <pc:inkChg chg="add mod">
          <ac:chgData name="Alonso Raúl Melgarejo Galván" userId="34f8e7f98b12fabf" providerId="LiveId" clId="{FD30FA29-A3C3-4DDE-A8CF-DA98DF169BBC}" dt="2020-06-04T01:34:15.159" v="1022"/>
          <ac:inkMkLst>
            <pc:docMk/>
            <pc:sldMk cId="2164712824" sldId="294"/>
            <ac:inkMk id="35" creationId="{5820D4BB-4C55-4090-A2FF-C39071A83DF3}"/>
          </ac:inkMkLst>
        </pc:inkChg>
        <pc:inkChg chg="add del mod">
          <ac:chgData name="Alonso Raúl Melgarejo Galván" userId="34f8e7f98b12fabf" providerId="LiveId" clId="{FD30FA29-A3C3-4DDE-A8CF-DA98DF169BBC}" dt="2020-06-04T01:29:03.305" v="911"/>
          <ac:inkMkLst>
            <pc:docMk/>
            <pc:sldMk cId="2164712824" sldId="294"/>
            <ac:inkMk id="37" creationId="{DFCE8E9F-CBB3-4E15-B9EF-BF225F6E85E2}"/>
          </ac:inkMkLst>
        </pc:inkChg>
        <pc:inkChg chg="add mod">
          <ac:chgData name="Alonso Raúl Melgarejo Galván" userId="34f8e7f98b12fabf" providerId="LiveId" clId="{FD30FA29-A3C3-4DDE-A8CF-DA98DF169BBC}" dt="2020-06-04T01:34:15.159" v="1022"/>
          <ac:inkMkLst>
            <pc:docMk/>
            <pc:sldMk cId="2164712824" sldId="294"/>
            <ac:inkMk id="38" creationId="{ECC02641-25E4-442B-B210-1EEC61855E91}"/>
          </ac:inkMkLst>
        </pc:inkChg>
        <pc:inkChg chg="add del mod">
          <ac:chgData name="Alonso Raúl Melgarejo Galván" userId="34f8e7f98b12fabf" providerId="LiveId" clId="{FD30FA29-A3C3-4DDE-A8CF-DA98DF169BBC}" dt="2020-06-04T01:29:05.276" v="926"/>
          <ac:inkMkLst>
            <pc:docMk/>
            <pc:sldMk cId="2164712824" sldId="294"/>
            <ac:inkMk id="39" creationId="{809C4376-C774-41E1-A114-04CC6FA1ADDE}"/>
          </ac:inkMkLst>
        </pc:inkChg>
        <pc:inkChg chg="add mod">
          <ac:chgData name="Alonso Raúl Melgarejo Galván" userId="34f8e7f98b12fabf" providerId="LiveId" clId="{FD30FA29-A3C3-4DDE-A8CF-DA98DF169BBC}" dt="2020-06-04T01:34:15.159" v="1022"/>
          <ac:inkMkLst>
            <pc:docMk/>
            <pc:sldMk cId="2164712824" sldId="294"/>
            <ac:inkMk id="41" creationId="{292D4E7A-57B5-4579-8B62-81993272E868}"/>
          </ac:inkMkLst>
        </pc:inkChg>
        <pc:inkChg chg="add del mod">
          <ac:chgData name="Alonso Raúl Melgarejo Galván" userId="34f8e7f98b12fabf" providerId="LiveId" clId="{FD30FA29-A3C3-4DDE-A8CF-DA98DF169BBC}" dt="2020-06-04T01:29:03.995" v="919"/>
          <ac:inkMkLst>
            <pc:docMk/>
            <pc:sldMk cId="2164712824" sldId="294"/>
            <ac:inkMk id="42" creationId="{648620B6-9484-42F4-872E-54967B99F3A8}"/>
          </ac:inkMkLst>
        </pc:inkChg>
        <pc:inkChg chg="add mod">
          <ac:chgData name="Alonso Raúl Melgarejo Galván" userId="34f8e7f98b12fabf" providerId="LiveId" clId="{FD30FA29-A3C3-4DDE-A8CF-DA98DF169BBC}" dt="2020-06-04T01:34:15.159" v="1022"/>
          <ac:inkMkLst>
            <pc:docMk/>
            <pc:sldMk cId="2164712824" sldId="294"/>
            <ac:inkMk id="43" creationId="{61BF6759-6449-499A-8DFF-BAE658AA4D81}"/>
          </ac:inkMkLst>
        </pc:inkChg>
        <pc:inkChg chg="add del mod">
          <ac:chgData name="Alonso Raúl Melgarejo Galván" userId="34f8e7f98b12fabf" providerId="LiveId" clId="{FD30FA29-A3C3-4DDE-A8CF-DA98DF169BBC}" dt="2020-06-04T01:29:04" v="922"/>
          <ac:inkMkLst>
            <pc:docMk/>
            <pc:sldMk cId="2164712824" sldId="294"/>
            <ac:inkMk id="45" creationId="{BE80569D-1D6D-43C6-9B6E-E00CC3379024}"/>
          </ac:inkMkLst>
        </pc:inkChg>
        <pc:inkChg chg="add del mod">
          <ac:chgData name="Alonso Raúl Melgarejo Galván" userId="34f8e7f98b12fabf" providerId="LiveId" clId="{FD30FA29-A3C3-4DDE-A8CF-DA98DF169BBC}" dt="2020-06-04T01:29:06.426" v="928"/>
          <ac:inkMkLst>
            <pc:docMk/>
            <pc:sldMk cId="2164712824" sldId="294"/>
            <ac:inkMk id="46" creationId="{FBF07182-652E-4886-9557-F1B307F8BC20}"/>
          </ac:inkMkLst>
        </pc:inkChg>
        <pc:inkChg chg="add del mod">
          <ac:chgData name="Alonso Raúl Melgarejo Galván" userId="34f8e7f98b12fabf" providerId="LiveId" clId="{FD30FA29-A3C3-4DDE-A8CF-DA98DF169BBC}" dt="2020-06-04T01:29:04.697" v="925"/>
          <ac:inkMkLst>
            <pc:docMk/>
            <pc:sldMk cId="2164712824" sldId="294"/>
            <ac:inkMk id="47" creationId="{E20C9743-D928-4414-BAC8-0E7966849219}"/>
          </ac:inkMkLst>
        </pc:inkChg>
        <pc:inkChg chg="add del mod">
          <ac:chgData name="Alonso Raúl Melgarejo Galván" userId="34f8e7f98b12fabf" providerId="LiveId" clId="{FD30FA29-A3C3-4DDE-A8CF-DA98DF169BBC}" dt="2020-06-04T01:29:03.999" v="921"/>
          <ac:inkMkLst>
            <pc:docMk/>
            <pc:sldMk cId="2164712824" sldId="294"/>
            <ac:inkMk id="48" creationId="{7BF50FB0-4058-4D95-94F7-632FCDA77B4E}"/>
          </ac:inkMkLst>
        </pc:inkChg>
        <pc:inkChg chg="add del mod">
          <ac:chgData name="Alonso Raúl Melgarejo Galván" userId="34f8e7f98b12fabf" providerId="LiveId" clId="{FD30FA29-A3C3-4DDE-A8CF-DA98DF169BBC}" dt="2020-06-04T01:29:03.618" v="916"/>
          <ac:inkMkLst>
            <pc:docMk/>
            <pc:sldMk cId="2164712824" sldId="294"/>
            <ac:inkMk id="49" creationId="{680B02B3-75FF-4AA1-8E2D-5B7C5E15318D}"/>
          </ac:inkMkLst>
        </pc:inkChg>
        <pc:inkChg chg="add del mod">
          <ac:chgData name="Alonso Raúl Melgarejo Galván" userId="34f8e7f98b12fabf" providerId="LiveId" clId="{FD30FA29-A3C3-4DDE-A8CF-DA98DF169BBC}" dt="2020-06-04T01:29:03.304" v="910"/>
          <ac:inkMkLst>
            <pc:docMk/>
            <pc:sldMk cId="2164712824" sldId="294"/>
            <ac:inkMk id="50" creationId="{34C4F515-4E8E-48AF-99E8-ABDC072E1325}"/>
          </ac:inkMkLst>
        </pc:inkChg>
        <pc:inkChg chg="add del mod">
          <ac:chgData name="Alonso Raúl Melgarejo Galván" userId="34f8e7f98b12fabf" providerId="LiveId" clId="{FD30FA29-A3C3-4DDE-A8CF-DA98DF169BBC}" dt="2020-06-04T01:29:03.613" v="914"/>
          <ac:inkMkLst>
            <pc:docMk/>
            <pc:sldMk cId="2164712824" sldId="294"/>
            <ac:inkMk id="51" creationId="{0941A5FB-DB05-4F09-9AB4-92CBFC74925F}"/>
          </ac:inkMkLst>
        </pc:inkChg>
        <pc:inkChg chg="add del mod">
          <ac:chgData name="Alonso Raúl Melgarejo Galván" userId="34f8e7f98b12fabf" providerId="LiveId" clId="{FD30FA29-A3C3-4DDE-A8CF-DA98DF169BBC}" dt="2020-06-04T01:29:03.993" v="918"/>
          <ac:inkMkLst>
            <pc:docMk/>
            <pc:sldMk cId="2164712824" sldId="294"/>
            <ac:inkMk id="52" creationId="{F020CA49-BBD9-43EB-A50B-3C4AC19E7419}"/>
          </ac:inkMkLst>
        </pc:inkChg>
        <pc:inkChg chg="add del mod">
          <ac:chgData name="Alonso Raúl Melgarejo Galván" userId="34f8e7f98b12fabf" providerId="LiveId" clId="{FD30FA29-A3C3-4DDE-A8CF-DA98DF169BBC}" dt="2020-06-04T01:29:02.179" v="908"/>
          <ac:inkMkLst>
            <pc:docMk/>
            <pc:sldMk cId="2164712824" sldId="294"/>
            <ac:inkMk id="54" creationId="{6D47C133-9B55-4A0C-A880-832BCA30BF12}"/>
          </ac:inkMkLst>
        </pc:inkChg>
        <pc:inkChg chg="add">
          <ac:chgData name="Alonso Raúl Melgarejo Galván" userId="34f8e7f98b12fabf" providerId="LiveId" clId="{FD30FA29-A3C3-4DDE-A8CF-DA98DF169BBC}" dt="2020-06-04T01:29:10.205" v="929" actId="9405"/>
          <ac:inkMkLst>
            <pc:docMk/>
            <pc:sldMk cId="2164712824" sldId="294"/>
            <ac:inkMk id="56" creationId="{DF56A5E4-936D-4740-9493-C6C7BEBF9F27}"/>
          </ac:inkMkLst>
        </pc:inkChg>
        <pc:inkChg chg="add mod">
          <ac:chgData name="Alonso Raúl Melgarejo Galván" userId="34f8e7f98b12fabf" providerId="LiveId" clId="{FD30FA29-A3C3-4DDE-A8CF-DA98DF169BBC}" dt="2020-06-04T01:30:18.040" v="968"/>
          <ac:inkMkLst>
            <pc:docMk/>
            <pc:sldMk cId="2164712824" sldId="294"/>
            <ac:inkMk id="57" creationId="{8ABE3A48-E661-404E-847A-9205E5D9249D}"/>
          </ac:inkMkLst>
        </pc:inkChg>
        <pc:inkChg chg="add mod">
          <ac:chgData name="Alonso Raúl Melgarejo Galván" userId="34f8e7f98b12fabf" providerId="LiveId" clId="{FD30FA29-A3C3-4DDE-A8CF-DA98DF169BBC}" dt="2020-06-04T01:30:18.040" v="968"/>
          <ac:inkMkLst>
            <pc:docMk/>
            <pc:sldMk cId="2164712824" sldId="294"/>
            <ac:inkMk id="58" creationId="{ECFD2D5A-693E-426B-B662-972CA7D870E8}"/>
          </ac:inkMkLst>
        </pc:inkChg>
        <pc:inkChg chg="add mod">
          <ac:chgData name="Alonso Raúl Melgarejo Galván" userId="34f8e7f98b12fabf" providerId="LiveId" clId="{FD30FA29-A3C3-4DDE-A8CF-DA98DF169BBC}" dt="2020-06-04T01:30:18.040" v="968"/>
          <ac:inkMkLst>
            <pc:docMk/>
            <pc:sldMk cId="2164712824" sldId="294"/>
            <ac:inkMk id="59" creationId="{584CC90E-79B5-4224-B175-9F6B2065E876}"/>
          </ac:inkMkLst>
        </pc:inkChg>
        <pc:inkChg chg="add mod">
          <ac:chgData name="Alonso Raúl Melgarejo Galván" userId="34f8e7f98b12fabf" providerId="LiveId" clId="{FD30FA29-A3C3-4DDE-A8CF-DA98DF169BBC}" dt="2020-06-04T01:29:50.485" v="945"/>
          <ac:inkMkLst>
            <pc:docMk/>
            <pc:sldMk cId="2164712824" sldId="294"/>
            <ac:inkMk id="61" creationId="{99251822-C3D5-46D2-827F-64AEF582B60B}"/>
          </ac:inkMkLst>
        </pc:inkChg>
        <pc:inkChg chg="add mod">
          <ac:chgData name="Alonso Raúl Melgarejo Galván" userId="34f8e7f98b12fabf" providerId="LiveId" clId="{FD30FA29-A3C3-4DDE-A8CF-DA98DF169BBC}" dt="2020-06-04T01:30:18.040" v="968"/>
          <ac:inkMkLst>
            <pc:docMk/>
            <pc:sldMk cId="2164712824" sldId="294"/>
            <ac:inkMk id="63" creationId="{28533801-3B2B-47B9-A090-60D1034E5EB4}"/>
          </ac:inkMkLst>
        </pc:inkChg>
        <pc:inkChg chg="add mod">
          <ac:chgData name="Alonso Raúl Melgarejo Galván" userId="34f8e7f98b12fabf" providerId="LiveId" clId="{FD30FA29-A3C3-4DDE-A8CF-DA98DF169BBC}" dt="2020-06-04T01:30:18.040" v="968"/>
          <ac:inkMkLst>
            <pc:docMk/>
            <pc:sldMk cId="2164712824" sldId="294"/>
            <ac:inkMk id="76" creationId="{41763385-9F2B-45D4-9EE5-4BC2B06B3164}"/>
          </ac:inkMkLst>
        </pc:inkChg>
        <pc:inkChg chg="add mod">
          <ac:chgData name="Alonso Raúl Melgarejo Galván" userId="34f8e7f98b12fabf" providerId="LiveId" clId="{FD30FA29-A3C3-4DDE-A8CF-DA98DF169BBC}" dt="2020-06-04T01:30:18.040" v="968"/>
          <ac:inkMkLst>
            <pc:docMk/>
            <pc:sldMk cId="2164712824" sldId="294"/>
            <ac:inkMk id="79" creationId="{CD6921C5-26FA-4E20-B7A0-BED28528CBB0}"/>
          </ac:inkMkLst>
        </pc:inkChg>
        <pc:inkChg chg="add mod">
          <ac:chgData name="Alonso Raúl Melgarejo Galván" userId="34f8e7f98b12fabf" providerId="LiveId" clId="{FD30FA29-A3C3-4DDE-A8CF-DA98DF169BBC}" dt="2020-06-04T01:30:18.040" v="968"/>
          <ac:inkMkLst>
            <pc:docMk/>
            <pc:sldMk cId="2164712824" sldId="294"/>
            <ac:inkMk id="87" creationId="{967C16BA-D9FF-4B24-8579-09907045AAFB}"/>
          </ac:inkMkLst>
        </pc:inkChg>
        <pc:inkChg chg="add mod">
          <ac:chgData name="Alonso Raúl Melgarejo Galván" userId="34f8e7f98b12fabf" providerId="LiveId" clId="{FD30FA29-A3C3-4DDE-A8CF-DA98DF169BBC}" dt="2020-06-04T01:30:18.040" v="968"/>
          <ac:inkMkLst>
            <pc:docMk/>
            <pc:sldMk cId="2164712824" sldId="294"/>
            <ac:inkMk id="90" creationId="{C6BCDFD6-D4A9-4696-B083-A139DF15C100}"/>
          </ac:inkMkLst>
        </pc:inkChg>
        <pc:inkChg chg="add mod">
          <ac:chgData name="Alonso Raúl Melgarejo Galván" userId="34f8e7f98b12fabf" providerId="LiveId" clId="{FD30FA29-A3C3-4DDE-A8CF-DA98DF169BBC}" dt="2020-06-04T01:30:18.040" v="968"/>
          <ac:inkMkLst>
            <pc:docMk/>
            <pc:sldMk cId="2164712824" sldId="294"/>
            <ac:inkMk id="96" creationId="{EDE04953-00FE-4DF1-B99E-49A1E0C01C61}"/>
          </ac:inkMkLst>
        </pc:inkChg>
        <pc:inkChg chg="add mod">
          <ac:chgData name="Alonso Raúl Melgarejo Galván" userId="34f8e7f98b12fabf" providerId="LiveId" clId="{FD30FA29-A3C3-4DDE-A8CF-DA98DF169BBC}" dt="2020-06-04T01:30:18.040" v="968"/>
          <ac:inkMkLst>
            <pc:docMk/>
            <pc:sldMk cId="2164712824" sldId="294"/>
            <ac:inkMk id="97" creationId="{2B20225C-211F-4796-BE1E-402C0D08E790}"/>
          </ac:inkMkLst>
        </pc:inkChg>
        <pc:inkChg chg="add mod">
          <ac:chgData name="Alonso Raúl Melgarejo Galván" userId="34f8e7f98b12fabf" providerId="LiveId" clId="{FD30FA29-A3C3-4DDE-A8CF-DA98DF169BBC}" dt="2020-06-04T01:30:18.040" v="968"/>
          <ac:inkMkLst>
            <pc:docMk/>
            <pc:sldMk cId="2164712824" sldId="294"/>
            <ac:inkMk id="99" creationId="{2643C5BB-C1DA-41D6-94B1-6A86622FF70D}"/>
          </ac:inkMkLst>
        </pc:inkChg>
        <pc:inkChg chg="add mod">
          <ac:chgData name="Alonso Raúl Melgarejo Galván" userId="34f8e7f98b12fabf" providerId="LiveId" clId="{FD30FA29-A3C3-4DDE-A8CF-DA98DF169BBC}" dt="2020-06-04T01:30:18.040" v="968"/>
          <ac:inkMkLst>
            <pc:docMk/>
            <pc:sldMk cId="2164712824" sldId="294"/>
            <ac:inkMk id="103" creationId="{9226B6C3-08D1-4613-A3FE-DFF6F3F93168}"/>
          </ac:inkMkLst>
        </pc:inkChg>
        <pc:inkChg chg="add mod">
          <ac:chgData name="Alonso Raúl Melgarejo Galván" userId="34f8e7f98b12fabf" providerId="LiveId" clId="{FD30FA29-A3C3-4DDE-A8CF-DA98DF169BBC}" dt="2020-06-04T01:30:18.040" v="968"/>
          <ac:inkMkLst>
            <pc:docMk/>
            <pc:sldMk cId="2164712824" sldId="294"/>
            <ac:inkMk id="104" creationId="{6ED847B9-A20B-4A40-9A8A-51AA38DBD86C}"/>
          </ac:inkMkLst>
        </pc:inkChg>
        <pc:inkChg chg="add mod">
          <ac:chgData name="Alonso Raúl Melgarejo Galván" userId="34f8e7f98b12fabf" providerId="LiveId" clId="{FD30FA29-A3C3-4DDE-A8CF-DA98DF169BBC}" dt="2020-06-04T01:30:18.040" v="968"/>
          <ac:inkMkLst>
            <pc:docMk/>
            <pc:sldMk cId="2164712824" sldId="294"/>
            <ac:inkMk id="105" creationId="{22106AC9-6F55-47FD-8BB6-61B5E6B24B81}"/>
          </ac:inkMkLst>
        </pc:inkChg>
        <pc:inkChg chg="add mod">
          <ac:chgData name="Alonso Raúl Melgarejo Galván" userId="34f8e7f98b12fabf" providerId="LiveId" clId="{FD30FA29-A3C3-4DDE-A8CF-DA98DF169BBC}" dt="2020-06-04T01:30:18.040" v="968"/>
          <ac:inkMkLst>
            <pc:docMk/>
            <pc:sldMk cId="2164712824" sldId="294"/>
            <ac:inkMk id="107" creationId="{8708DC3C-D32D-4423-922A-B7D460C56178}"/>
          </ac:inkMkLst>
        </pc:inkChg>
        <pc:inkChg chg="add mod">
          <ac:chgData name="Alonso Raúl Melgarejo Galván" userId="34f8e7f98b12fabf" providerId="LiveId" clId="{FD30FA29-A3C3-4DDE-A8CF-DA98DF169BBC}" dt="2020-06-04T01:30:18.040" v="968"/>
          <ac:inkMkLst>
            <pc:docMk/>
            <pc:sldMk cId="2164712824" sldId="294"/>
            <ac:inkMk id="108" creationId="{85A06A2E-C691-4FD1-AD2F-55A7BBBB752F}"/>
          </ac:inkMkLst>
        </pc:inkChg>
        <pc:inkChg chg="add mod">
          <ac:chgData name="Alonso Raúl Melgarejo Galván" userId="34f8e7f98b12fabf" providerId="LiveId" clId="{FD30FA29-A3C3-4DDE-A8CF-DA98DF169BBC}" dt="2020-06-04T01:30:18.040" v="968"/>
          <ac:inkMkLst>
            <pc:docMk/>
            <pc:sldMk cId="2164712824" sldId="294"/>
            <ac:inkMk id="109" creationId="{8D9FDA9D-B435-4D4D-AD4D-63793C1E6288}"/>
          </ac:inkMkLst>
        </pc:inkChg>
        <pc:inkChg chg="add mod">
          <ac:chgData name="Alonso Raúl Melgarejo Galván" userId="34f8e7f98b12fabf" providerId="LiveId" clId="{FD30FA29-A3C3-4DDE-A8CF-DA98DF169BBC}" dt="2020-06-04T01:30:18.040" v="968"/>
          <ac:inkMkLst>
            <pc:docMk/>
            <pc:sldMk cId="2164712824" sldId="294"/>
            <ac:inkMk id="110" creationId="{943C36EA-FA6A-4EA4-8CB9-5B671956B0D2}"/>
          </ac:inkMkLst>
        </pc:inkChg>
        <pc:inkChg chg="add mod">
          <ac:chgData name="Alonso Raúl Melgarejo Galván" userId="34f8e7f98b12fabf" providerId="LiveId" clId="{FD30FA29-A3C3-4DDE-A8CF-DA98DF169BBC}" dt="2020-06-04T01:30:18.040" v="968"/>
          <ac:inkMkLst>
            <pc:docMk/>
            <pc:sldMk cId="2164712824" sldId="294"/>
            <ac:inkMk id="111" creationId="{02CAEE76-50EF-4F3B-BABA-2E80145E89CF}"/>
          </ac:inkMkLst>
        </pc:inkChg>
        <pc:inkChg chg="add mod">
          <ac:chgData name="Alonso Raúl Melgarejo Galván" userId="34f8e7f98b12fabf" providerId="LiveId" clId="{FD30FA29-A3C3-4DDE-A8CF-DA98DF169BBC}" dt="2020-06-04T01:30:18.040" v="968"/>
          <ac:inkMkLst>
            <pc:docMk/>
            <pc:sldMk cId="2164712824" sldId="294"/>
            <ac:inkMk id="116" creationId="{8BF3C541-D9EB-4CA5-9431-17F914230832}"/>
          </ac:inkMkLst>
        </pc:inkChg>
        <pc:inkChg chg="add mod">
          <ac:chgData name="Alonso Raúl Melgarejo Galván" userId="34f8e7f98b12fabf" providerId="LiveId" clId="{FD30FA29-A3C3-4DDE-A8CF-DA98DF169BBC}" dt="2020-06-04T01:30:18.040" v="968"/>
          <ac:inkMkLst>
            <pc:docMk/>
            <pc:sldMk cId="2164712824" sldId="294"/>
            <ac:inkMk id="117" creationId="{82E8E7E6-8CEC-4FCA-B54D-E8CDC0C5A9B6}"/>
          </ac:inkMkLst>
        </pc:inkChg>
        <pc:inkChg chg="add mod">
          <ac:chgData name="Alonso Raúl Melgarejo Galván" userId="34f8e7f98b12fabf" providerId="LiveId" clId="{FD30FA29-A3C3-4DDE-A8CF-DA98DF169BBC}" dt="2020-06-04T01:30:18.040" v="968"/>
          <ac:inkMkLst>
            <pc:docMk/>
            <pc:sldMk cId="2164712824" sldId="294"/>
            <ac:inkMk id="118" creationId="{AB4F14EA-3C02-4F99-83BC-F64FD058B32E}"/>
          </ac:inkMkLst>
        </pc:inkChg>
        <pc:inkChg chg="add mod">
          <ac:chgData name="Alonso Raúl Melgarejo Galván" userId="34f8e7f98b12fabf" providerId="LiveId" clId="{FD30FA29-A3C3-4DDE-A8CF-DA98DF169BBC}" dt="2020-06-04T01:30:18.040" v="968"/>
          <ac:inkMkLst>
            <pc:docMk/>
            <pc:sldMk cId="2164712824" sldId="294"/>
            <ac:inkMk id="121" creationId="{E9AAFFC6-A4B1-4F31-A0A7-87EFD35944FE}"/>
          </ac:inkMkLst>
        </pc:inkChg>
        <pc:inkChg chg="add mod">
          <ac:chgData name="Alonso Raúl Melgarejo Galván" userId="34f8e7f98b12fabf" providerId="LiveId" clId="{FD30FA29-A3C3-4DDE-A8CF-DA98DF169BBC}" dt="2020-06-04T01:30:18.040" v="968"/>
          <ac:inkMkLst>
            <pc:docMk/>
            <pc:sldMk cId="2164712824" sldId="294"/>
            <ac:inkMk id="123" creationId="{2A837C9F-AE18-4FAB-9AB0-D30B209FB906}"/>
          </ac:inkMkLst>
        </pc:inkChg>
        <pc:inkChg chg="add mod">
          <ac:chgData name="Alonso Raúl Melgarejo Galván" userId="34f8e7f98b12fabf" providerId="LiveId" clId="{FD30FA29-A3C3-4DDE-A8CF-DA98DF169BBC}" dt="2020-06-04T01:30:18.040" v="968"/>
          <ac:inkMkLst>
            <pc:docMk/>
            <pc:sldMk cId="2164712824" sldId="294"/>
            <ac:inkMk id="125" creationId="{8B280456-80D8-4CCC-A029-1DDC5A290322}"/>
          </ac:inkMkLst>
        </pc:inkChg>
        <pc:inkChg chg="add mod">
          <ac:chgData name="Alonso Raúl Melgarejo Galván" userId="34f8e7f98b12fabf" providerId="LiveId" clId="{FD30FA29-A3C3-4DDE-A8CF-DA98DF169BBC}" dt="2020-06-04T01:34:15.159" v="1022"/>
          <ac:inkMkLst>
            <pc:docMk/>
            <pc:sldMk cId="2164712824" sldId="294"/>
            <ac:inkMk id="128" creationId="{6092B258-A282-46E5-B528-5EBE428130E7}"/>
          </ac:inkMkLst>
        </pc:inkChg>
        <pc:inkChg chg="add mod">
          <ac:chgData name="Alonso Raúl Melgarejo Galván" userId="34f8e7f98b12fabf" providerId="LiveId" clId="{FD30FA29-A3C3-4DDE-A8CF-DA98DF169BBC}" dt="2020-06-04T01:34:15.159" v="1022"/>
          <ac:inkMkLst>
            <pc:docMk/>
            <pc:sldMk cId="2164712824" sldId="294"/>
            <ac:inkMk id="130" creationId="{FF62AD46-29A4-40F6-9C2E-58B9F8529802}"/>
          </ac:inkMkLst>
        </pc:inkChg>
        <pc:inkChg chg="add mod">
          <ac:chgData name="Alonso Raúl Melgarejo Galván" userId="34f8e7f98b12fabf" providerId="LiveId" clId="{FD30FA29-A3C3-4DDE-A8CF-DA98DF169BBC}" dt="2020-06-04T01:34:15.159" v="1022"/>
          <ac:inkMkLst>
            <pc:docMk/>
            <pc:sldMk cId="2164712824" sldId="294"/>
            <ac:inkMk id="131" creationId="{3903ACCE-ECD5-45B1-8844-9D14F9A622C4}"/>
          </ac:inkMkLst>
        </pc:inkChg>
        <pc:inkChg chg="add mod">
          <ac:chgData name="Alonso Raúl Melgarejo Galván" userId="34f8e7f98b12fabf" providerId="LiveId" clId="{FD30FA29-A3C3-4DDE-A8CF-DA98DF169BBC}" dt="2020-06-04T01:34:15.159" v="1022"/>
          <ac:inkMkLst>
            <pc:docMk/>
            <pc:sldMk cId="2164712824" sldId="294"/>
            <ac:inkMk id="132" creationId="{D5B33A69-FED7-4EB9-8967-0E5060822F37}"/>
          </ac:inkMkLst>
        </pc:inkChg>
        <pc:inkChg chg="add mod">
          <ac:chgData name="Alonso Raúl Melgarejo Galván" userId="34f8e7f98b12fabf" providerId="LiveId" clId="{FD30FA29-A3C3-4DDE-A8CF-DA98DF169BBC}" dt="2020-06-04T01:34:15.159" v="1022"/>
          <ac:inkMkLst>
            <pc:docMk/>
            <pc:sldMk cId="2164712824" sldId="294"/>
            <ac:inkMk id="133" creationId="{D1413DE7-C0B8-43D3-B700-BBD8EA951541}"/>
          </ac:inkMkLst>
        </pc:inkChg>
        <pc:inkChg chg="add mod">
          <ac:chgData name="Alonso Raúl Melgarejo Galván" userId="34f8e7f98b12fabf" providerId="LiveId" clId="{FD30FA29-A3C3-4DDE-A8CF-DA98DF169BBC}" dt="2020-06-04T01:34:15.159" v="1022"/>
          <ac:inkMkLst>
            <pc:docMk/>
            <pc:sldMk cId="2164712824" sldId="294"/>
            <ac:inkMk id="134" creationId="{99F09AC8-6EBD-43B7-9B99-E83792268343}"/>
          </ac:inkMkLst>
        </pc:inkChg>
        <pc:inkChg chg="add mod">
          <ac:chgData name="Alonso Raúl Melgarejo Galván" userId="34f8e7f98b12fabf" providerId="LiveId" clId="{FD30FA29-A3C3-4DDE-A8CF-DA98DF169BBC}" dt="2020-06-04T01:34:15.159" v="1022"/>
          <ac:inkMkLst>
            <pc:docMk/>
            <pc:sldMk cId="2164712824" sldId="294"/>
            <ac:inkMk id="145" creationId="{44C44AAC-92ED-4CEC-82A8-E86A36C832AF}"/>
          </ac:inkMkLst>
        </pc:inkChg>
        <pc:inkChg chg="add mod">
          <ac:chgData name="Alonso Raúl Melgarejo Galván" userId="34f8e7f98b12fabf" providerId="LiveId" clId="{FD30FA29-A3C3-4DDE-A8CF-DA98DF169BBC}" dt="2020-06-04T01:34:15.159" v="1022"/>
          <ac:inkMkLst>
            <pc:docMk/>
            <pc:sldMk cId="2164712824" sldId="294"/>
            <ac:inkMk id="146" creationId="{2B209229-74E3-44FC-8B8C-27D54D858967}"/>
          </ac:inkMkLst>
        </pc:inkChg>
        <pc:inkChg chg="add mod">
          <ac:chgData name="Alonso Raúl Melgarejo Galván" userId="34f8e7f98b12fabf" providerId="LiveId" clId="{FD30FA29-A3C3-4DDE-A8CF-DA98DF169BBC}" dt="2020-06-04T01:34:15.159" v="1022"/>
          <ac:inkMkLst>
            <pc:docMk/>
            <pc:sldMk cId="2164712824" sldId="294"/>
            <ac:inkMk id="147" creationId="{0C3E4F70-8676-4456-ADE1-660E4D65C10E}"/>
          </ac:inkMkLst>
        </pc:inkChg>
        <pc:inkChg chg="add mod">
          <ac:chgData name="Alonso Raúl Melgarejo Galván" userId="34f8e7f98b12fabf" providerId="LiveId" clId="{FD30FA29-A3C3-4DDE-A8CF-DA98DF169BBC}" dt="2020-06-04T01:34:15.159" v="1022"/>
          <ac:inkMkLst>
            <pc:docMk/>
            <pc:sldMk cId="2164712824" sldId="294"/>
            <ac:inkMk id="148" creationId="{4174740C-3509-417C-B32E-9C56EA4D5707}"/>
          </ac:inkMkLst>
        </pc:inkChg>
        <pc:inkChg chg="add mod">
          <ac:chgData name="Alonso Raúl Melgarejo Galván" userId="34f8e7f98b12fabf" providerId="LiveId" clId="{FD30FA29-A3C3-4DDE-A8CF-DA98DF169BBC}" dt="2020-06-04T01:34:15.159" v="1022"/>
          <ac:inkMkLst>
            <pc:docMk/>
            <pc:sldMk cId="2164712824" sldId="294"/>
            <ac:inkMk id="149" creationId="{03112551-6664-4CCC-9DA6-961CC986B0BA}"/>
          </ac:inkMkLst>
        </pc:inkChg>
        <pc:inkChg chg="add mod">
          <ac:chgData name="Alonso Raúl Melgarejo Galván" userId="34f8e7f98b12fabf" providerId="LiveId" clId="{FD30FA29-A3C3-4DDE-A8CF-DA98DF169BBC}" dt="2020-06-04T01:34:09.829" v="1013"/>
          <ac:inkMkLst>
            <pc:docMk/>
            <pc:sldMk cId="2164712824" sldId="294"/>
            <ac:inkMk id="151" creationId="{D36B84BE-7105-402E-A974-F4D7B5B7D88F}"/>
          </ac:inkMkLst>
        </pc:inkChg>
        <pc:inkChg chg="add mod">
          <ac:chgData name="Alonso Raúl Melgarejo Galván" userId="34f8e7f98b12fabf" providerId="LiveId" clId="{FD30FA29-A3C3-4DDE-A8CF-DA98DF169BBC}" dt="2020-06-04T01:34:15.159" v="1022"/>
          <ac:inkMkLst>
            <pc:docMk/>
            <pc:sldMk cId="2164712824" sldId="294"/>
            <ac:inkMk id="153" creationId="{8E70A6BE-E1D3-4F77-842F-9D1F0A1EEA15}"/>
          </ac:inkMkLst>
        </pc:inkChg>
        <pc:inkChg chg="add mod">
          <ac:chgData name="Alonso Raúl Melgarejo Galván" userId="34f8e7f98b12fabf" providerId="LiveId" clId="{FD30FA29-A3C3-4DDE-A8CF-DA98DF169BBC}" dt="2020-06-04T01:34:15.159" v="1022"/>
          <ac:inkMkLst>
            <pc:docMk/>
            <pc:sldMk cId="2164712824" sldId="294"/>
            <ac:inkMk id="155" creationId="{8E4660FC-B1A0-4A96-8752-960AF116C301}"/>
          </ac:inkMkLst>
        </pc:inkChg>
        <pc:inkChg chg="add mod">
          <ac:chgData name="Alonso Raúl Melgarejo Galván" userId="34f8e7f98b12fabf" providerId="LiveId" clId="{FD30FA29-A3C3-4DDE-A8CF-DA98DF169BBC}" dt="2020-06-04T01:34:15.159" v="1022"/>
          <ac:inkMkLst>
            <pc:docMk/>
            <pc:sldMk cId="2164712824" sldId="294"/>
            <ac:inkMk id="156" creationId="{818DD015-8340-4FBD-9F98-AEFEF3B55741}"/>
          </ac:inkMkLst>
        </pc:inkChg>
        <pc:inkChg chg="add mod">
          <ac:chgData name="Alonso Raúl Melgarejo Galván" userId="34f8e7f98b12fabf" providerId="LiveId" clId="{FD30FA29-A3C3-4DDE-A8CF-DA98DF169BBC}" dt="2020-06-04T01:34:15.159" v="1022"/>
          <ac:inkMkLst>
            <pc:docMk/>
            <pc:sldMk cId="2164712824" sldId="294"/>
            <ac:inkMk id="157" creationId="{166F6225-34BB-46F3-A0C6-4A03CB09CB82}"/>
          </ac:inkMkLst>
        </pc:inkChg>
        <pc:inkChg chg="add mod">
          <ac:chgData name="Alonso Raúl Melgarejo Galván" userId="34f8e7f98b12fabf" providerId="LiveId" clId="{FD30FA29-A3C3-4DDE-A8CF-DA98DF169BBC}" dt="2020-06-04T01:34:15.159" v="1022"/>
          <ac:inkMkLst>
            <pc:docMk/>
            <pc:sldMk cId="2164712824" sldId="294"/>
            <ac:inkMk id="159" creationId="{777C9ECA-0BC5-43F6-A6B9-056DBDC188E1}"/>
          </ac:inkMkLst>
        </pc:inkChg>
        <pc:inkChg chg="add mod">
          <ac:chgData name="Alonso Raúl Melgarejo Galván" userId="34f8e7f98b12fabf" providerId="LiveId" clId="{FD30FA29-A3C3-4DDE-A8CF-DA98DF169BBC}" dt="2020-06-04T01:30:18.040" v="968"/>
          <ac:inkMkLst>
            <pc:docMk/>
            <pc:sldMk cId="2164712824" sldId="294"/>
            <ac:inkMk id="1024" creationId="{CBA1DDA0-DE92-4776-9447-2CA45BE5A6A6}"/>
          </ac:inkMkLst>
        </pc:inkChg>
        <pc:inkChg chg="add mod">
          <ac:chgData name="Alonso Raúl Melgarejo Galván" userId="34f8e7f98b12fabf" providerId="LiveId" clId="{FD30FA29-A3C3-4DDE-A8CF-DA98DF169BBC}" dt="2020-06-04T01:30:18.040" v="968"/>
          <ac:inkMkLst>
            <pc:docMk/>
            <pc:sldMk cId="2164712824" sldId="294"/>
            <ac:inkMk id="1025" creationId="{40505BB1-333D-4A47-80D4-8ACDFDA7B59C}"/>
          </ac:inkMkLst>
        </pc:inkChg>
        <pc:inkChg chg="add mod">
          <ac:chgData name="Alonso Raúl Melgarejo Galván" userId="34f8e7f98b12fabf" providerId="LiveId" clId="{FD30FA29-A3C3-4DDE-A8CF-DA98DF169BBC}" dt="2020-06-04T01:30:18.040" v="968"/>
          <ac:inkMkLst>
            <pc:docMk/>
            <pc:sldMk cId="2164712824" sldId="294"/>
            <ac:inkMk id="1027" creationId="{844CC3C0-59D7-4E55-9D2C-926ED101D8E9}"/>
          </ac:inkMkLst>
        </pc:inkChg>
        <pc:inkChg chg="add">
          <ac:chgData name="Alonso Raúl Melgarejo Galván" userId="34f8e7f98b12fabf" providerId="LiveId" clId="{FD30FA29-A3C3-4DDE-A8CF-DA98DF169BBC}" dt="2020-06-04T01:32:57.246" v="969" actId="9405"/>
          <ac:inkMkLst>
            <pc:docMk/>
            <pc:sldMk cId="2164712824" sldId="294"/>
            <ac:inkMk id="1029" creationId="{C802960A-DF34-4471-B7E2-5245577079D3}"/>
          </ac:inkMkLst>
        </pc:inkChg>
        <pc:inkChg chg="add mod">
          <ac:chgData name="Alonso Raúl Melgarejo Galván" userId="34f8e7f98b12fabf" providerId="LiveId" clId="{FD30FA29-A3C3-4DDE-A8CF-DA98DF169BBC}" dt="2020-06-04T01:34:15.159" v="1022"/>
          <ac:inkMkLst>
            <pc:docMk/>
            <pc:sldMk cId="2164712824" sldId="294"/>
            <ac:inkMk id="1030" creationId="{0A13DFC9-4D4A-4C81-97BE-802F268CA959}"/>
          </ac:inkMkLst>
        </pc:inkChg>
        <pc:inkChg chg="add mod">
          <ac:chgData name="Alonso Raúl Melgarejo Galván" userId="34f8e7f98b12fabf" providerId="LiveId" clId="{FD30FA29-A3C3-4DDE-A8CF-DA98DF169BBC}" dt="2020-06-04T01:34:15.159" v="1022"/>
          <ac:inkMkLst>
            <pc:docMk/>
            <pc:sldMk cId="2164712824" sldId="294"/>
            <ac:inkMk id="1031" creationId="{9D444637-D77E-4B3A-B313-8D1F4205ACFB}"/>
          </ac:inkMkLst>
        </pc:inkChg>
        <pc:inkChg chg="add mod">
          <ac:chgData name="Alonso Raúl Melgarejo Galván" userId="34f8e7f98b12fabf" providerId="LiveId" clId="{FD30FA29-A3C3-4DDE-A8CF-DA98DF169BBC}" dt="2020-06-04T01:34:15.159" v="1022"/>
          <ac:inkMkLst>
            <pc:docMk/>
            <pc:sldMk cId="2164712824" sldId="294"/>
            <ac:inkMk id="1033" creationId="{999A80C5-7483-4406-9540-DD15298966D0}"/>
          </ac:inkMkLst>
        </pc:inkChg>
        <pc:inkChg chg="add mod">
          <ac:chgData name="Alonso Raúl Melgarejo Galván" userId="34f8e7f98b12fabf" providerId="LiveId" clId="{FD30FA29-A3C3-4DDE-A8CF-DA98DF169BBC}" dt="2020-06-04T01:34:15.159" v="1022"/>
          <ac:inkMkLst>
            <pc:docMk/>
            <pc:sldMk cId="2164712824" sldId="294"/>
            <ac:inkMk id="1034" creationId="{97C1412B-602F-41C2-AD0F-E04852224E68}"/>
          </ac:inkMkLst>
        </pc:inkChg>
        <pc:inkChg chg="add mod">
          <ac:chgData name="Alonso Raúl Melgarejo Galván" userId="34f8e7f98b12fabf" providerId="LiveId" clId="{FD30FA29-A3C3-4DDE-A8CF-DA98DF169BBC}" dt="2020-06-04T01:34:15.159" v="1022"/>
          <ac:inkMkLst>
            <pc:docMk/>
            <pc:sldMk cId="2164712824" sldId="294"/>
            <ac:inkMk id="1035" creationId="{AE543768-42B1-42C1-AD34-CD542FF65393}"/>
          </ac:inkMkLst>
        </pc:inkChg>
        <pc:inkChg chg="add mod">
          <ac:chgData name="Alonso Raúl Melgarejo Galván" userId="34f8e7f98b12fabf" providerId="LiveId" clId="{FD30FA29-A3C3-4DDE-A8CF-DA98DF169BBC}" dt="2020-06-04T01:34:15.159" v="1022"/>
          <ac:inkMkLst>
            <pc:docMk/>
            <pc:sldMk cId="2164712824" sldId="294"/>
            <ac:inkMk id="1036" creationId="{5717FEA3-A5BC-4394-B3E7-5596BC2B9483}"/>
          </ac:inkMkLst>
        </pc:inkChg>
        <pc:inkChg chg="add mod">
          <ac:chgData name="Alonso Raúl Melgarejo Galván" userId="34f8e7f98b12fabf" providerId="LiveId" clId="{FD30FA29-A3C3-4DDE-A8CF-DA98DF169BBC}" dt="2020-06-04T01:34:15.159" v="1022"/>
          <ac:inkMkLst>
            <pc:docMk/>
            <pc:sldMk cId="2164712824" sldId="294"/>
            <ac:inkMk id="1037" creationId="{57EC1F3B-A5F0-4779-A46B-D8A79B006A29}"/>
          </ac:inkMkLst>
        </pc:inkChg>
        <pc:inkChg chg="add mod">
          <ac:chgData name="Alonso Raúl Melgarejo Galván" userId="34f8e7f98b12fabf" providerId="LiveId" clId="{FD30FA29-A3C3-4DDE-A8CF-DA98DF169BBC}" dt="2020-06-04T01:34:15.159" v="1022"/>
          <ac:inkMkLst>
            <pc:docMk/>
            <pc:sldMk cId="2164712824" sldId="294"/>
            <ac:inkMk id="1038" creationId="{97FEB87C-45AF-4A43-BCD5-3F01491B7F10}"/>
          </ac:inkMkLst>
        </pc:inkChg>
        <pc:inkChg chg="add mod">
          <ac:chgData name="Alonso Raúl Melgarejo Galván" userId="34f8e7f98b12fabf" providerId="LiveId" clId="{FD30FA29-A3C3-4DDE-A8CF-DA98DF169BBC}" dt="2020-06-04T01:34:15.159" v="1022"/>
          <ac:inkMkLst>
            <pc:docMk/>
            <pc:sldMk cId="2164712824" sldId="294"/>
            <ac:inkMk id="1039" creationId="{CFDAFBFF-4D51-4750-91A7-52F319F13193}"/>
          </ac:inkMkLst>
        </pc:inkChg>
        <pc:inkChg chg="add mod">
          <ac:chgData name="Alonso Raúl Melgarejo Galván" userId="34f8e7f98b12fabf" providerId="LiveId" clId="{FD30FA29-A3C3-4DDE-A8CF-DA98DF169BBC}" dt="2020-06-04T01:34:15.159" v="1022"/>
          <ac:inkMkLst>
            <pc:docMk/>
            <pc:sldMk cId="2164712824" sldId="294"/>
            <ac:inkMk id="1040" creationId="{32810BF8-087F-4B1C-A18C-F74ED6D0B0CF}"/>
          </ac:inkMkLst>
        </pc:inkChg>
        <pc:inkChg chg="add mod">
          <ac:chgData name="Alonso Raúl Melgarejo Galván" userId="34f8e7f98b12fabf" providerId="LiveId" clId="{FD30FA29-A3C3-4DDE-A8CF-DA98DF169BBC}" dt="2020-06-04T01:34:15.159" v="1022"/>
          <ac:inkMkLst>
            <pc:docMk/>
            <pc:sldMk cId="2164712824" sldId="294"/>
            <ac:inkMk id="1041" creationId="{28F7F833-C67C-4841-BC91-7B5B939BB3AD}"/>
          </ac:inkMkLst>
        </pc:inkChg>
        <pc:inkChg chg="add mod">
          <ac:chgData name="Alonso Raúl Melgarejo Galván" userId="34f8e7f98b12fabf" providerId="LiveId" clId="{FD30FA29-A3C3-4DDE-A8CF-DA98DF169BBC}" dt="2020-06-04T01:34:15.159" v="1022"/>
          <ac:inkMkLst>
            <pc:docMk/>
            <pc:sldMk cId="2164712824" sldId="294"/>
            <ac:inkMk id="1043" creationId="{721B841A-4F83-4ADE-BE18-1FB326C80FE4}"/>
          </ac:inkMkLst>
        </pc:inkChg>
        <pc:inkChg chg="add mod">
          <ac:chgData name="Alonso Raúl Melgarejo Galván" userId="34f8e7f98b12fabf" providerId="LiveId" clId="{FD30FA29-A3C3-4DDE-A8CF-DA98DF169BBC}" dt="2020-06-04T01:34:15.159" v="1022"/>
          <ac:inkMkLst>
            <pc:docMk/>
            <pc:sldMk cId="2164712824" sldId="294"/>
            <ac:inkMk id="1044" creationId="{0ADE52B4-2F06-44D6-9FE1-E279C00C4BBA}"/>
          </ac:inkMkLst>
        </pc:inkChg>
        <pc:inkChg chg="add mod">
          <ac:chgData name="Alonso Raúl Melgarejo Galván" userId="34f8e7f98b12fabf" providerId="LiveId" clId="{FD30FA29-A3C3-4DDE-A8CF-DA98DF169BBC}" dt="2020-06-04T01:34:15.159" v="1022"/>
          <ac:inkMkLst>
            <pc:docMk/>
            <pc:sldMk cId="2164712824" sldId="294"/>
            <ac:inkMk id="1045" creationId="{8CA8039B-F0F1-4035-A9E7-D261010B4004}"/>
          </ac:inkMkLst>
        </pc:inkChg>
        <pc:inkChg chg="add mod">
          <ac:chgData name="Alonso Raúl Melgarejo Galván" userId="34f8e7f98b12fabf" providerId="LiveId" clId="{FD30FA29-A3C3-4DDE-A8CF-DA98DF169BBC}" dt="2020-06-04T01:34:15.159" v="1022"/>
          <ac:inkMkLst>
            <pc:docMk/>
            <pc:sldMk cId="2164712824" sldId="294"/>
            <ac:inkMk id="1046" creationId="{1C073738-EE40-45AB-A2D2-179A6D5E0E29}"/>
          </ac:inkMkLst>
        </pc:inkChg>
        <pc:inkChg chg="add mod">
          <ac:chgData name="Alonso Raúl Melgarejo Galván" userId="34f8e7f98b12fabf" providerId="LiveId" clId="{FD30FA29-A3C3-4DDE-A8CF-DA98DF169BBC}" dt="2020-06-04T01:34:15.159" v="1022"/>
          <ac:inkMkLst>
            <pc:docMk/>
            <pc:sldMk cId="2164712824" sldId="294"/>
            <ac:inkMk id="1047" creationId="{AE555711-C54B-4EEB-A939-EEE2DC9F27F7}"/>
          </ac:inkMkLst>
        </pc:inkChg>
        <pc:inkChg chg="add mod">
          <ac:chgData name="Alonso Raúl Melgarejo Galván" userId="34f8e7f98b12fabf" providerId="LiveId" clId="{FD30FA29-A3C3-4DDE-A8CF-DA98DF169BBC}" dt="2020-06-04T01:34:15.159" v="1022"/>
          <ac:inkMkLst>
            <pc:docMk/>
            <pc:sldMk cId="2164712824" sldId="294"/>
            <ac:inkMk id="1048" creationId="{3F397A54-53D6-42C7-8099-B7BA4B5D4796}"/>
          </ac:inkMkLst>
        </pc:inkChg>
        <pc:inkChg chg="add mod">
          <ac:chgData name="Alonso Raúl Melgarejo Galván" userId="34f8e7f98b12fabf" providerId="LiveId" clId="{FD30FA29-A3C3-4DDE-A8CF-DA98DF169BBC}" dt="2020-06-04T01:34:15.159" v="1022"/>
          <ac:inkMkLst>
            <pc:docMk/>
            <pc:sldMk cId="2164712824" sldId="294"/>
            <ac:inkMk id="1050" creationId="{BA0CE90A-AAAD-474E-A039-15AC01342B8A}"/>
          </ac:inkMkLst>
        </pc:inkChg>
        <pc:inkChg chg="add mod">
          <ac:chgData name="Alonso Raúl Melgarejo Galván" userId="34f8e7f98b12fabf" providerId="LiveId" clId="{FD30FA29-A3C3-4DDE-A8CF-DA98DF169BBC}" dt="2020-06-04T01:34:15.159" v="1022"/>
          <ac:inkMkLst>
            <pc:docMk/>
            <pc:sldMk cId="2164712824" sldId="294"/>
            <ac:inkMk id="1051" creationId="{B49D1F3D-0E60-4242-BB9C-3852D53A3A88}"/>
          </ac:inkMkLst>
        </pc:inkChg>
        <pc:inkChg chg="add mod">
          <ac:chgData name="Alonso Raúl Melgarejo Galván" userId="34f8e7f98b12fabf" providerId="LiveId" clId="{FD30FA29-A3C3-4DDE-A8CF-DA98DF169BBC}" dt="2020-06-04T01:34:15.159" v="1022"/>
          <ac:inkMkLst>
            <pc:docMk/>
            <pc:sldMk cId="2164712824" sldId="294"/>
            <ac:inkMk id="1052" creationId="{CE86F709-72A3-42DC-82AF-4EDB75255B9F}"/>
          </ac:inkMkLst>
        </pc:inkChg>
        <pc:inkChg chg="add mod">
          <ac:chgData name="Alonso Raúl Melgarejo Galván" userId="34f8e7f98b12fabf" providerId="LiveId" clId="{FD30FA29-A3C3-4DDE-A8CF-DA98DF169BBC}" dt="2020-06-04T01:34:15.159" v="1022"/>
          <ac:inkMkLst>
            <pc:docMk/>
            <pc:sldMk cId="2164712824" sldId="294"/>
            <ac:inkMk id="1053" creationId="{5F9BFBD6-8CAE-4B32-AABA-4A6D07DB2ED3}"/>
          </ac:inkMkLst>
        </pc:inkChg>
        <pc:inkChg chg="add mod">
          <ac:chgData name="Alonso Raúl Melgarejo Galván" userId="34f8e7f98b12fabf" providerId="LiveId" clId="{FD30FA29-A3C3-4DDE-A8CF-DA98DF169BBC}" dt="2020-06-04T01:34:15.159" v="1022"/>
          <ac:inkMkLst>
            <pc:docMk/>
            <pc:sldMk cId="2164712824" sldId="294"/>
            <ac:inkMk id="1054" creationId="{A402555B-8387-42DC-9A03-517F8693D367}"/>
          </ac:inkMkLst>
        </pc:inkChg>
        <pc:inkChg chg="add mod">
          <ac:chgData name="Alonso Raúl Melgarejo Galván" userId="34f8e7f98b12fabf" providerId="LiveId" clId="{FD30FA29-A3C3-4DDE-A8CF-DA98DF169BBC}" dt="2020-06-04T01:34:15.159" v="1022"/>
          <ac:inkMkLst>
            <pc:docMk/>
            <pc:sldMk cId="2164712824" sldId="294"/>
            <ac:inkMk id="1056" creationId="{F68329E4-DFE3-4126-A9BC-A59B52E5FE37}"/>
          </ac:inkMkLst>
        </pc:inkChg>
        <pc:inkChg chg="add mod">
          <ac:chgData name="Alonso Raúl Melgarejo Galván" userId="34f8e7f98b12fabf" providerId="LiveId" clId="{FD30FA29-A3C3-4DDE-A8CF-DA98DF169BBC}" dt="2020-06-04T01:34:15.159" v="1022"/>
          <ac:inkMkLst>
            <pc:docMk/>
            <pc:sldMk cId="2164712824" sldId="294"/>
            <ac:inkMk id="1057" creationId="{A8A565E3-6AB8-4924-AD06-89E1B6BF0453}"/>
          </ac:inkMkLst>
        </pc:inkChg>
        <pc:inkChg chg="add mod">
          <ac:chgData name="Alonso Raúl Melgarejo Galván" userId="34f8e7f98b12fabf" providerId="LiveId" clId="{FD30FA29-A3C3-4DDE-A8CF-DA98DF169BBC}" dt="2020-06-04T01:34:15.159" v="1022"/>
          <ac:inkMkLst>
            <pc:docMk/>
            <pc:sldMk cId="2164712824" sldId="294"/>
            <ac:inkMk id="1058" creationId="{B0280F38-4241-479C-9F6E-9AF10F599CB4}"/>
          </ac:inkMkLst>
        </pc:inkChg>
      </pc:sldChg>
      <pc:sldChg chg="addSp delSp modSp mod">
        <pc:chgData name="Alonso Raúl Melgarejo Galván" userId="34f8e7f98b12fabf" providerId="LiveId" clId="{FD30FA29-A3C3-4DDE-A8CF-DA98DF169BBC}" dt="2020-06-04T01:44:32.167" v="1372" actId="9405"/>
        <pc:sldMkLst>
          <pc:docMk/>
          <pc:sldMk cId="3574257555" sldId="295"/>
        </pc:sldMkLst>
        <pc:grpChg chg="del mod">
          <ac:chgData name="Alonso Raúl Melgarejo Galván" userId="34f8e7f98b12fabf" providerId="LiveId" clId="{FD30FA29-A3C3-4DDE-A8CF-DA98DF169BBC}" dt="2020-06-04T01:35:39.492" v="1066"/>
          <ac:grpSpMkLst>
            <pc:docMk/>
            <pc:sldMk cId="3574257555" sldId="295"/>
            <ac:grpSpMk id="6" creationId="{20306EB3-0F75-4534-83DB-189347B438F6}"/>
          </ac:grpSpMkLst>
        </pc:grpChg>
        <pc:grpChg chg="del mod">
          <ac:chgData name="Alonso Raúl Melgarejo Galván" userId="34f8e7f98b12fabf" providerId="LiveId" clId="{FD30FA29-A3C3-4DDE-A8CF-DA98DF169BBC}" dt="2020-06-04T01:34:49.940" v="1035"/>
          <ac:grpSpMkLst>
            <pc:docMk/>
            <pc:sldMk cId="3574257555" sldId="295"/>
            <ac:grpSpMk id="14" creationId="{17CD2F77-B498-4BFE-AC49-F7DA289B944E}"/>
          </ac:grpSpMkLst>
        </pc:grpChg>
        <pc:grpChg chg="del mod">
          <ac:chgData name="Alonso Raúl Melgarejo Galván" userId="34f8e7f98b12fabf" providerId="LiveId" clId="{FD30FA29-A3C3-4DDE-A8CF-DA98DF169BBC}" dt="2020-06-04T01:35:39.492" v="1066"/>
          <ac:grpSpMkLst>
            <pc:docMk/>
            <pc:sldMk cId="3574257555" sldId="295"/>
            <ac:grpSpMk id="17" creationId="{C3204458-1C1B-4F42-83C9-C23ABB85FBA6}"/>
          </ac:grpSpMkLst>
        </pc:grpChg>
        <pc:grpChg chg="del mod">
          <ac:chgData name="Alonso Raúl Melgarejo Galván" userId="34f8e7f98b12fabf" providerId="LiveId" clId="{FD30FA29-A3C3-4DDE-A8CF-DA98DF169BBC}" dt="2020-06-04T01:36:00.446" v="1077"/>
          <ac:grpSpMkLst>
            <pc:docMk/>
            <pc:sldMk cId="3574257555" sldId="295"/>
            <ac:grpSpMk id="38" creationId="{8E45AE60-F87E-444A-ABB2-D74696A3504F}"/>
          </ac:grpSpMkLst>
        </pc:grpChg>
        <pc:grpChg chg="del mod">
          <ac:chgData name="Alonso Raúl Melgarejo Galván" userId="34f8e7f98b12fabf" providerId="LiveId" clId="{FD30FA29-A3C3-4DDE-A8CF-DA98DF169BBC}" dt="2020-06-04T01:36:18.899" v="1086"/>
          <ac:grpSpMkLst>
            <pc:docMk/>
            <pc:sldMk cId="3574257555" sldId="295"/>
            <ac:grpSpMk id="41" creationId="{032AD5DA-8DB8-4E6B-B24A-31B4F754F1EF}"/>
          </ac:grpSpMkLst>
        </pc:grpChg>
        <pc:grpChg chg="del mod">
          <ac:chgData name="Alonso Raúl Melgarejo Galván" userId="34f8e7f98b12fabf" providerId="LiveId" clId="{FD30FA29-A3C3-4DDE-A8CF-DA98DF169BBC}" dt="2020-06-04T01:36:10.567" v="1083"/>
          <ac:grpSpMkLst>
            <pc:docMk/>
            <pc:sldMk cId="3574257555" sldId="295"/>
            <ac:grpSpMk id="50" creationId="{102815E0-5C86-433B-B2A8-11D30A2CF979}"/>
          </ac:grpSpMkLst>
        </pc:grpChg>
        <pc:grpChg chg="del mod">
          <ac:chgData name="Alonso Raúl Melgarejo Galván" userId="34f8e7f98b12fabf" providerId="LiveId" clId="{FD30FA29-A3C3-4DDE-A8CF-DA98DF169BBC}" dt="2020-06-04T01:36:35.124" v="1095"/>
          <ac:grpSpMkLst>
            <pc:docMk/>
            <pc:sldMk cId="3574257555" sldId="295"/>
            <ac:grpSpMk id="53" creationId="{BCC4473E-95ED-4D63-8B0B-8BFB7DE77DB7}"/>
          </ac:grpSpMkLst>
        </pc:grpChg>
        <pc:grpChg chg="del mod">
          <ac:chgData name="Alonso Raúl Melgarejo Galván" userId="34f8e7f98b12fabf" providerId="LiveId" clId="{FD30FA29-A3C3-4DDE-A8CF-DA98DF169BBC}" dt="2020-06-04T01:36:35.124" v="1095"/>
          <ac:grpSpMkLst>
            <pc:docMk/>
            <pc:sldMk cId="3574257555" sldId="295"/>
            <ac:grpSpMk id="59" creationId="{F6F29CE2-B8A3-43A1-819A-70F548712622}"/>
          </ac:grpSpMkLst>
        </pc:grpChg>
        <pc:grpChg chg="del mod">
          <ac:chgData name="Alonso Raúl Melgarejo Galván" userId="34f8e7f98b12fabf" providerId="LiveId" clId="{FD30FA29-A3C3-4DDE-A8CF-DA98DF169BBC}" dt="2020-06-04T01:36:35.124" v="1095"/>
          <ac:grpSpMkLst>
            <pc:docMk/>
            <pc:sldMk cId="3574257555" sldId="295"/>
            <ac:grpSpMk id="68" creationId="{EACB5B22-9E3A-4340-BF3D-2AE6857F51E1}"/>
          </ac:grpSpMkLst>
        </pc:grpChg>
        <pc:grpChg chg="del mod">
          <ac:chgData name="Alonso Raúl Melgarejo Galván" userId="34f8e7f98b12fabf" providerId="LiveId" clId="{FD30FA29-A3C3-4DDE-A8CF-DA98DF169BBC}" dt="2020-06-04T01:36:36.732" v="1098"/>
          <ac:grpSpMkLst>
            <pc:docMk/>
            <pc:sldMk cId="3574257555" sldId="295"/>
            <ac:grpSpMk id="71" creationId="{6C163319-F848-45DE-B184-75FAB4BFF2A9}"/>
          </ac:grpSpMkLst>
        </pc:grpChg>
        <pc:grpChg chg="del mod">
          <ac:chgData name="Alonso Raúl Melgarejo Galván" userId="34f8e7f98b12fabf" providerId="LiveId" clId="{FD30FA29-A3C3-4DDE-A8CF-DA98DF169BBC}" dt="2020-06-04T01:36:43.818" v="1102"/>
          <ac:grpSpMkLst>
            <pc:docMk/>
            <pc:sldMk cId="3574257555" sldId="295"/>
            <ac:grpSpMk id="74" creationId="{1C137A52-D6C6-422D-BBC1-159E3C4F813E}"/>
          </ac:grpSpMkLst>
        </pc:grpChg>
        <pc:grpChg chg="del mod">
          <ac:chgData name="Alonso Raúl Melgarejo Galván" userId="34f8e7f98b12fabf" providerId="LiveId" clId="{FD30FA29-A3C3-4DDE-A8CF-DA98DF169BBC}" dt="2020-06-04T01:36:47.240" v="1104"/>
          <ac:grpSpMkLst>
            <pc:docMk/>
            <pc:sldMk cId="3574257555" sldId="295"/>
            <ac:grpSpMk id="80" creationId="{83475FAC-0F24-4319-84E2-D49CEAA09519}"/>
          </ac:grpSpMkLst>
        </pc:grpChg>
        <pc:grpChg chg="del mod">
          <ac:chgData name="Alonso Raúl Melgarejo Galván" userId="34f8e7f98b12fabf" providerId="LiveId" clId="{FD30FA29-A3C3-4DDE-A8CF-DA98DF169BBC}" dt="2020-06-04T01:36:49.883" v="1108"/>
          <ac:grpSpMkLst>
            <pc:docMk/>
            <pc:sldMk cId="3574257555" sldId="295"/>
            <ac:grpSpMk id="85" creationId="{7DBDCD78-C256-4D6A-A21F-A66454C9E7F8}"/>
          </ac:grpSpMkLst>
        </pc:grpChg>
        <pc:grpChg chg="del mod">
          <ac:chgData name="Alonso Raúl Melgarejo Galván" userId="34f8e7f98b12fabf" providerId="LiveId" clId="{FD30FA29-A3C3-4DDE-A8CF-DA98DF169BBC}" dt="2020-06-04T01:36:54.836" v="1110"/>
          <ac:grpSpMkLst>
            <pc:docMk/>
            <pc:sldMk cId="3574257555" sldId="295"/>
            <ac:grpSpMk id="94" creationId="{C5099D95-C4CD-4893-A3E4-B37048014001}"/>
          </ac:grpSpMkLst>
        </pc:grpChg>
        <pc:grpChg chg="del mod">
          <ac:chgData name="Alonso Raúl Melgarejo Galván" userId="34f8e7f98b12fabf" providerId="LiveId" clId="{FD30FA29-A3C3-4DDE-A8CF-DA98DF169BBC}" dt="2020-06-04T01:37:00.700" v="1112"/>
          <ac:grpSpMkLst>
            <pc:docMk/>
            <pc:sldMk cId="3574257555" sldId="295"/>
            <ac:grpSpMk id="102" creationId="{BB10D6E4-33D1-49AB-B7D3-1E55139A55F2}"/>
          </ac:grpSpMkLst>
        </pc:grpChg>
        <pc:grpChg chg="del mod">
          <ac:chgData name="Alonso Raúl Melgarejo Galván" userId="34f8e7f98b12fabf" providerId="LiveId" clId="{FD30FA29-A3C3-4DDE-A8CF-DA98DF169BBC}" dt="2020-06-04T01:37:04.353" v="1118"/>
          <ac:grpSpMkLst>
            <pc:docMk/>
            <pc:sldMk cId="3574257555" sldId="295"/>
            <ac:grpSpMk id="105" creationId="{2EC143B5-4392-4511-853B-F910FE664EC7}"/>
          </ac:grpSpMkLst>
        </pc:grpChg>
        <pc:grpChg chg="del mod">
          <ac:chgData name="Alonso Raúl Melgarejo Galván" userId="34f8e7f98b12fabf" providerId="LiveId" clId="{FD30FA29-A3C3-4DDE-A8CF-DA98DF169BBC}" dt="2020-06-04T01:37:09.556" v="1120"/>
          <ac:grpSpMkLst>
            <pc:docMk/>
            <pc:sldMk cId="3574257555" sldId="295"/>
            <ac:grpSpMk id="112" creationId="{1FE73540-A9A0-4266-94E6-802E928F743C}"/>
          </ac:grpSpMkLst>
        </pc:grpChg>
        <pc:grpChg chg="del mod">
          <ac:chgData name="Alonso Raúl Melgarejo Galván" userId="34f8e7f98b12fabf" providerId="LiveId" clId="{FD30FA29-A3C3-4DDE-A8CF-DA98DF169BBC}" dt="2020-06-04T01:37:11.007" v="1123"/>
          <ac:grpSpMkLst>
            <pc:docMk/>
            <pc:sldMk cId="3574257555" sldId="295"/>
            <ac:grpSpMk id="114" creationId="{238C65D4-49EC-4C44-8E0D-F2CE25323D32}"/>
          </ac:grpSpMkLst>
        </pc:grpChg>
        <pc:grpChg chg="del mod">
          <ac:chgData name="Alonso Raúl Melgarejo Galván" userId="34f8e7f98b12fabf" providerId="LiveId" clId="{FD30FA29-A3C3-4DDE-A8CF-DA98DF169BBC}" dt="2020-06-04T01:37:14.839" v="1126"/>
          <ac:grpSpMkLst>
            <pc:docMk/>
            <pc:sldMk cId="3574257555" sldId="295"/>
            <ac:grpSpMk id="117" creationId="{31180425-0F6E-4D4C-9441-0F7D9351F9DE}"/>
          </ac:grpSpMkLst>
        </pc:grpChg>
        <pc:grpChg chg="del mod">
          <ac:chgData name="Alonso Raúl Melgarejo Galván" userId="34f8e7f98b12fabf" providerId="LiveId" clId="{FD30FA29-A3C3-4DDE-A8CF-DA98DF169BBC}" dt="2020-06-04T01:37:19.001" v="1128"/>
          <ac:grpSpMkLst>
            <pc:docMk/>
            <pc:sldMk cId="3574257555" sldId="295"/>
            <ac:grpSpMk id="120" creationId="{C6DC29FB-52B9-4557-A3D2-5EB318C9EDF3}"/>
          </ac:grpSpMkLst>
        </pc:grpChg>
        <pc:grpChg chg="del mod">
          <ac:chgData name="Alonso Raúl Melgarejo Galván" userId="34f8e7f98b12fabf" providerId="LiveId" clId="{FD30FA29-A3C3-4DDE-A8CF-DA98DF169BBC}" dt="2020-06-04T01:37:22.547" v="1132"/>
          <ac:grpSpMkLst>
            <pc:docMk/>
            <pc:sldMk cId="3574257555" sldId="295"/>
            <ac:grpSpMk id="122" creationId="{4B8E06D3-2586-403A-94AF-1D65EE1B693F}"/>
          </ac:grpSpMkLst>
        </pc:grpChg>
        <pc:grpChg chg="del mod">
          <ac:chgData name="Alonso Raúl Melgarejo Galván" userId="34f8e7f98b12fabf" providerId="LiveId" clId="{FD30FA29-A3C3-4DDE-A8CF-DA98DF169BBC}" dt="2020-06-04T01:37:26.180" v="1134"/>
          <ac:grpSpMkLst>
            <pc:docMk/>
            <pc:sldMk cId="3574257555" sldId="295"/>
            <ac:grpSpMk id="126" creationId="{E09D221B-D3DF-49CA-8328-B9C1003A2D24}"/>
          </ac:grpSpMkLst>
        </pc:grpChg>
        <pc:grpChg chg="del mod">
          <ac:chgData name="Alonso Raúl Melgarejo Galván" userId="34f8e7f98b12fabf" providerId="LiveId" clId="{FD30FA29-A3C3-4DDE-A8CF-DA98DF169BBC}" dt="2020-06-04T01:43:57.954" v="1355"/>
          <ac:grpSpMkLst>
            <pc:docMk/>
            <pc:sldMk cId="3574257555" sldId="295"/>
            <ac:grpSpMk id="128" creationId="{C60A1F3A-5157-4C75-AF6A-8677365F5776}"/>
          </ac:grpSpMkLst>
        </pc:grpChg>
        <pc:grpChg chg="del mod">
          <ac:chgData name="Alonso Raúl Melgarejo Galván" userId="34f8e7f98b12fabf" providerId="LiveId" clId="{FD30FA29-A3C3-4DDE-A8CF-DA98DF169BBC}" dt="2020-06-04T01:43:57.954" v="1355"/>
          <ac:grpSpMkLst>
            <pc:docMk/>
            <pc:sldMk cId="3574257555" sldId="295"/>
            <ac:grpSpMk id="131" creationId="{5A181DB8-CC37-4C2E-B55C-25CE62375B74}"/>
          </ac:grpSpMkLst>
        </pc:grpChg>
        <pc:grpChg chg="del mod">
          <ac:chgData name="Alonso Raúl Melgarejo Galván" userId="34f8e7f98b12fabf" providerId="LiveId" clId="{FD30FA29-A3C3-4DDE-A8CF-DA98DF169BBC}" dt="2020-06-04T01:44:01.582" v="1358"/>
          <ac:grpSpMkLst>
            <pc:docMk/>
            <pc:sldMk cId="3574257555" sldId="295"/>
            <ac:grpSpMk id="134" creationId="{F81FCAB1-21B7-409C-8065-8B11859DDA99}"/>
          </ac:grpSpMkLst>
        </pc:grpChg>
        <pc:grpChg chg="del mod">
          <ac:chgData name="Alonso Raúl Melgarejo Galván" userId="34f8e7f98b12fabf" providerId="LiveId" clId="{FD30FA29-A3C3-4DDE-A8CF-DA98DF169BBC}" dt="2020-06-04T01:44:06.291" v="1363"/>
          <ac:grpSpMkLst>
            <pc:docMk/>
            <pc:sldMk cId="3574257555" sldId="295"/>
            <ac:grpSpMk id="139" creationId="{D5E49F65-1A16-4149-814C-A1A8F3AF0439}"/>
          </ac:grpSpMkLst>
        </pc:grpChg>
        <pc:grpChg chg="del mod">
          <ac:chgData name="Alonso Raúl Melgarejo Galván" userId="34f8e7f98b12fabf" providerId="LiveId" clId="{FD30FA29-A3C3-4DDE-A8CF-DA98DF169BBC}" dt="2020-06-04T01:44:08.542" v="1366"/>
          <ac:grpSpMkLst>
            <pc:docMk/>
            <pc:sldMk cId="3574257555" sldId="295"/>
            <ac:grpSpMk id="144" creationId="{1398C9F8-5395-46BD-A886-16EFBA1A77F7}"/>
          </ac:grpSpMkLst>
        </pc:grpChg>
        <pc:grpChg chg="del mod">
          <ac:chgData name="Alonso Raúl Melgarejo Galván" userId="34f8e7f98b12fabf" providerId="LiveId" clId="{FD30FA29-A3C3-4DDE-A8CF-DA98DF169BBC}" dt="2020-06-04T01:44:20.179" v="1369"/>
          <ac:grpSpMkLst>
            <pc:docMk/>
            <pc:sldMk cId="3574257555" sldId="295"/>
            <ac:grpSpMk id="148" creationId="{7F80525A-8D9B-4CBB-B37A-04BB404DB8CD}"/>
          </ac:grpSpMkLst>
        </pc:grpChg>
        <pc:grpChg chg="del mod">
          <ac:chgData name="Alonso Raúl Melgarejo Galván" userId="34f8e7f98b12fabf" providerId="LiveId" clId="{FD30FA29-A3C3-4DDE-A8CF-DA98DF169BBC}" dt="2020-06-04T01:44:26.844" v="1371"/>
          <ac:grpSpMkLst>
            <pc:docMk/>
            <pc:sldMk cId="3574257555" sldId="295"/>
            <ac:grpSpMk id="151" creationId="{27E8B0A7-7AF1-4150-88E0-862A91628493}"/>
          </ac:grpSpMkLst>
        </pc:grpChg>
        <pc:grpChg chg="mod">
          <ac:chgData name="Alonso Raúl Melgarejo Galván" userId="34f8e7f98b12fabf" providerId="LiveId" clId="{FD30FA29-A3C3-4DDE-A8CF-DA98DF169BBC}" dt="2020-06-04T01:44:26.844" v="1371"/>
          <ac:grpSpMkLst>
            <pc:docMk/>
            <pc:sldMk cId="3574257555" sldId="295"/>
            <ac:grpSpMk id="153" creationId="{3B4E5DAC-8F3B-4CE6-9469-1699044E4823}"/>
          </ac:grpSpMkLst>
        </pc:grpChg>
        <pc:grpChg chg="del mod">
          <ac:chgData name="Alonso Raúl Melgarejo Galván" userId="34f8e7f98b12fabf" providerId="LiveId" clId="{FD30FA29-A3C3-4DDE-A8CF-DA98DF169BBC}" dt="2020-06-04T01:35:00.719" v="1047"/>
          <ac:grpSpMkLst>
            <pc:docMk/>
            <pc:sldMk cId="3574257555" sldId="295"/>
            <ac:grpSpMk id="259" creationId="{64390C6F-2D35-48AD-AB9D-55D15006CF2D}"/>
          </ac:grpSpMkLst>
        </pc:grpChg>
        <pc:grpChg chg="del mod">
          <ac:chgData name="Alonso Raúl Melgarejo Galván" userId="34f8e7f98b12fabf" providerId="LiveId" clId="{FD30FA29-A3C3-4DDE-A8CF-DA98DF169BBC}" dt="2020-06-04T01:36:26.915" v="1092"/>
          <ac:grpSpMkLst>
            <pc:docMk/>
            <pc:sldMk cId="3574257555" sldId="295"/>
            <ac:grpSpMk id="262" creationId="{6B0915B8-C5D1-44A8-96C8-4A25AB9B84C4}"/>
          </ac:grpSpMkLst>
        </pc:grpChg>
        <pc:grpChg chg="del mod">
          <ac:chgData name="Alonso Raúl Melgarejo Galván" userId="34f8e7f98b12fabf" providerId="LiveId" clId="{FD30FA29-A3C3-4DDE-A8CF-DA98DF169BBC}" dt="2020-06-04T01:35:12.320" v="1054"/>
          <ac:grpSpMkLst>
            <pc:docMk/>
            <pc:sldMk cId="3574257555" sldId="295"/>
            <ac:grpSpMk id="266" creationId="{5DEA5019-7CC5-4319-B182-4DEF9BE85C9C}"/>
          </ac:grpSpMkLst>
        </pc:grpChg>
        <pc:grpChg chg="del mod">
          <ac:chgData name="Alonso Raúl Melgarejo Galván" userId="34f8e7f98b12fabf" providerId="LiveId" clId="{FD30FA29-A3C3-4DDE-A8CF-DA98DF169BBC}" dt="2020-06-04T01:35:17.409" v="1056"/>
          <ac:grpSpMkLst>
            <pc:docMk/>
            <pc:sldMk cId="3574257555" sldId="295"/>
            <ac:grpSpMk id="269" creationId="{F99B39CE-45D2-4A60-B1B2-84FC5BBA9680}"/>
          </ac:grpSpMkLst>
        </pc:grpChg>
        <pc:grpChg chg="del mod">
          <ac:chgData name="Alonso Raúl Melgarejo Galván" userId="34f8e7f98b12fabf" providerId="LiveId" clId="{FD30FA29-A3C3-4DDE-A8CF-DA98DF169BBC}" dt="2020-06-04T01:35:23.345" v="1059"/>
          <ac:grpSpMkLst>
            <pc:docMk/>
            <pc:sldMk cId="3574257555" sldId="295"/>
            <ac:grpSpMk id="272" creationId="{973225FC-CD28-4863-BFE6-1F587C0760C0}"/>
          </ac:grpSpMkLst>
        </pc:grpChg>
        <pc:grpChg chg="del mod">
          <ac:chgData name="Alonso Raúl Melgarejo Galván" userId="34f8e7f98b12fabf" providerId="LiveId" clId="{FD30FA29-A3C3-4DDE-A8CF-DA98DF169BBC}" dt="2020-06-04T01:35:27.785" v="1061"/>
          <ac:grpSpMkLst>
            <pc:docMk/>
            <pc:sldMk cId="3574257555" sldId="295"/>
            <ac:grpSpMk id="275" creationId="{B2F55F63-2773-4E35-9B20-B2C5322B698E}"/>
          </ac:grpSpMkLst>
        </pc:grpChg>
        <pc:grpChg chg="del mod">
          <ac:chgData name="Alonso Raúl Melgarejo Galván" userId="34f8e7f98b12fabf" providerId="LiveId" clId="{FD30FA29-A3C3-4DDE-A8CF-DA98DF169BBC}" dt="2020-06-04T01:35:39.492" v="1066"/>
          <ac:grpSpMkLst>
            <pc:docMk/>
            <pc:sldMk cId="3574257555" sldId="295"/>
            <ac:grpSpMk id="277" creationId="{7F910944-8636-43C8-9109-C3D498374EB2}"/>
          </ac:grpSpMkLst>
        </pc:grpChg>
        <pc:grpChg chg="del mod">
          <ac:chgData name="Alonso Raúl Melgarejo Galván" userId="34f8e7f98b12fabf" providerId="LiveId" clId="{FD30FA29-A3C3-4DDE-A8CF-DA98DF169BBC}" dt="2020-06-04T01:35:39.492" v="1066"/>
          <ac:grpSpMkLst>
            <pc:docMk/>
            <pc:sldMk cId="3574257555" sldId="295"/>
            <ac:grpSpMk id="280" creationId="{BE9B8B50-D26D-4DD1-A1FB-BE6F9DBD9A3D}"/>
          </ac:grpSpMkLst>
        </pc:grpChg>
        <pc:grpChg chg="del mod">
          <ac:chgData name="Alonso Raúl Melgarejo Galván" userId="34f8e7f98b12fabf" providerId="LiveId" clId="{FD30FA29-A3C3-4DDE-A8CF-DA98DF169BBC}" dt="2020-06-04T01:35:46.116" v="1071"/>
          <ac:grpSpMkLst>
            <pc:docMk/>
            <pc:sldMk cId="3574257555" sldId="295"/>
            <ac:grpSpMk id="282" creationId="{44D3630F-FE53-4838-8B68-E88FBFE93F9B}"/>
          </ac:grpSpMkLst>
        </pc:grpChg>
        <pc:grpChg chg="del mod">
          <ac:chgData name="Alonso Raúl Melgarejo Galván" userId="34f8e7f98b12fabf" providerId="LiveId" clId="{FD30FA29-A3C3-4DDE-A8CF-DA98DF169BBC}" dt="2020-06-04T01:35:52.352" v="1074"/>
          <ac:grpSpMkLst>
            <pc:docMk/>
            <pc:sldMk cId="3574257555" sldId="295"/>
            <ac:grpSpMk id="287" creationId="{29701979-62C8-47C2-8342-3A231A7B4DC2}"/>
          </ac:grpSpMkLst>
        </pc:grpChg>
        <pc:inkChg chg="add mod">
          <ac:chgData name="Alonso Raúl Melgarejo Galván" userId="34f8e7f98b12fabf" providerId="LiveId" clId="{FD30FA29-A3C3-4DDE-A8CF-DA98DF169BBC}" dt="2020-06-04T01:44:26.844" v="1371"/>
          <ac:inkMkLst>
            <pc:docMk/>
            <pc:sldMk cId="3574257555" sldId="295"/>
            <ac:inkMk id="4" creationId="{811BCA67-27CA-49C0-8532-E5500B846D12}"/>
          </ac:inkMkLst>
        </pc:inkChg>
        <pc:inkChg chg="add mod">
          <ac:chgData name="Alonso Raúl Melgarejo Galván" userId="34f8e7f98b12fabf" providerId="LiveId" clId="{FD30FA29-A3C3-4DDE-A8CF-DA98DF169BBC}" dt="2020-06-04T01:44:26.844" v="1371"/>
          <ac:inkMkLst>
            <pc:docMk/>
            <pc:sldMk cId="3574257555" sldId="295"/>
            <ac:inkMk id="5" creationId="{B9A400C3-8C07-400F-BA9A-1E80FD90DF78}"/>
          </ac:inkMkLst>
        </pc:inkChg>
        <pc:inkChg chg="add">
          <ac:chgData name="Alonso Raúl Melgarejo Galván" userId="34f8e7f98b12fabf" providerId="LiveId" clId="{FD30FA29-A3C3-4DDE-A8CF-DA98DF169BBC}" dt="2020-06-04T01:34:39.572" v="1026" actId="9405"/>
          <ac:inkMkLst>
            <pc:docMk/>
            <pc:sldMk cId="3574257555" sldId="295"/>
            <ac:inkMk id="7" creationId="{5E5F25E7-677F-442F-9FD0-E88C98114A1B}"/>
          </ac:inkMkLst>
        </pc:inkChg>
        <pc:inkChg chg="add mod">
          <ac:chgData name="Alonso Raúl Melgarejo Galván" userId="34f8e7f98b12fabf" providerId="LiveId" clId="{FD30FA29-A3C3-4DDE-A8CF-DA98DF169BBC}" dt="2020-06-04T01:44:26.844" v="1371"/>
          <ac:inkMkLst>
            <pc:docMk/>
            <pc:sldMk cId="3574257555" sldId="295"/>
            <ac:inkMk id="8" creationId="{C702ACD9-FF45-4CF9-B282-B4D161B81E36}"/>
          </ac:inkMkLst>
        </pc:inkChg>
        <pc:inkChg chg="add mod">
          <ac:chgData name="Alonso Raúl Melgarejo Galván" userId="34f8e7f98b12fabf" providerId="LiveId" clId="{FD30FA29-A3C3-4DDE-A8CF-DA98DF169BBC}" dt="2020-06-04T01:44:26.844" v="1371"/>
          <ac:inkMkLst>
            <pc:docMk/>
            <pc:sldMk cId="3574257555" sldId="295"/>
            <ac:inkMk id="9" creationId="{C0CB3A8D-5310-4F71-B00B-2950DA1FB229}"/>
          </ac:inkMkLst>
        </pc:inkChg>
        <pc:inkChg chg="add mod">
          <ac:chgData name="Alonso Raúl Melgarejo Galván" userId="34f8e7f98b12fabf" providerId="LiveId" clId="{FD30FA29-A3C3-4DDE-A8CF-DA98DF169BBC}" dt="2020-06-04T01:44:26.844" v="1371"/>
          <ac:inkMkLst>
            <pc:docMk/>
            <pc:sldMk cId="3574257555" sldId="295"/>
            <ac:inkMk id="10" creationId="{DC8F830C-16A1-4230-B300-2B3677B460EB}"/>
          </ac:inkMkLst>
        </pc:inkChg>
        <pc:inkChg chg="add mod">
          <ac:chgData name="Alonso Raúl Melgarejo Galván" userId="34f8e7f98b12fabf" providerId="LiveId" clId="{FD30FA29-A3C3-4DDE-A8CF-DA98DF169BBC}" dt="2020-06-04T01:44:26.844" v="1371"/>
          <ac:inkMkLst>
            <pc:docMk/>
            <pc:sldMk cId="3574257555" sldId="295"/>
            <ac:inkMk id="11" creationId="{30979564-8651-4CFE-84E7-FCE685F4C3FA}"/>
          </ac:inkMkLst>
        </pc:inkChg>
        <pc:inkChg chg="add mod">
          <ac:chgData name="Alonso Raúl Melgarejo Galván" userId="34f8e7f98b12fabf" providerId="LiveId" clId="{FD30FA29-A3C3-4DDE-A8CF-DA98DF169BBC}" dt="2020-06-04T01:44:26.844" v="1371"/>
          <ac:inkMkLst>
            <pc:docMk/>
            <pc:sldMk cId="3574257555" sldId="295"/>
            <ac:inkMk id="12" creationId="{CF2FC9B0-A3DB-4A23-B7E2-19D0AB446C83}"/>
          </ac:inkMkLst>
        </pc:inkChg>
        <pc:inkChg chg="add mod">
          <ac:chgData name="Alonso Raúl Melgarejo Galván" userId="34f8e7f98b12fabf" providerId="LiveId" clId="{FD30FA29-A3C3-4DDE-A8CF-DA98DF169BBC}" dt="2020-06-04T01:44:26.844" v="1371"/>
          <ac:inkMkLst>
            <pc:docMk/>
            <pc:sldMk cId="3574257555" sldId="295"/>
            <ac:inkMk id="13" creationId="{3010033E-9632-4B11-BBD0-F5FD5BD45235}"/>
          </ac:inkMkLst>
        </pc:inkChg>
        <pc:inkChg chg="add mod">
          <ac:chgData name="Alonso Raúl Melgarejo Galván" userId="34f8e7f98b12fabf" providerId="LiveId" clId="{FD30FA29-A3C3-4DDE-A8CF-DA98DF169BBC}" dt="2020-06-04T01:44:26.844" v="1371"/>
          <ac:inkMkLst>
            <pc:docMk/>
            <pc:sldMk cId="3574257555" sldId="295"/>
            <ac:inkMk id="16" creationId="{89A562C1-DDD6-4BF1-A666-6939885D7179}"/>
          </ac:inkMkLst>
        </pc:inkChg>
        <pc:inkChg chg="add mod">
          <ac:chgData name="Alonso Raúl Melgarejo Galván" userId="34f8e7f98b12fabf" providerId="LiveId" clId="{FD30FA29-A3C3-4DDE-A8CF-DA98DF169BBC}" dt="2020-06-04T01:44:26.844" v="1371"/>
          <ac:inkMkLst>
            <pc:docMk/>
            <pc:sldMk cId="3574257555" sldId="295"/>
            <ac:inkMk id="18" creationId="{9D28EC01-0734-498B-ADF6-E2838A5D2F6B}"/>
          </ac:inkMkLst>
        </pc:inkChg>
        <pc:inkChg chg="add mod">
          <ac:chgData name="Alonso Raúl Melgarejo Galván" userId="34f8e7f98b12fabf" providerId="LiveId" clId="{FD30FA29-A3C3-4DDE-A8CF-DA98DF169BBC}" dt="2020-06-04T01:44:26.844" v="1371"/>
          <ac:inkMkLst>
            <pc:docMk/>
            <pc:sldMk cId="3574257555" sldId="295"/>
            <ac:inkMk id="19" creationId="{DC73239D-7093-483E-A1AD-A497DC2E8E02}"/>
          </ac:inkMkLst>
        </pc:inkChg>
        <pc:inkChg chg="add mod">
          <ac:chgData name="Alonso Raúl Melgarejo Galván" userId="34f8e7f98b12fabf" providerId="LiveId" clId="{FD30FA29-A3C3-4DDE-A8CF-DA98DF169BBC}" dt="2020-06-04T01:44:26.844" v="1371"/>
          <ac:inkMkLst>
            <pc:docMk/>
            <pc:sldMk cId="3574257555" sldId="295"/>
            <ac:inkMk id="28" creationId="{EB50F3A6-20F1-4A8B-ABC6-4C4813B5C487}"/>
          </ac:inkMkLst>
        </pc:inkChg>
        <pc:inkChg chg="add mod">
          <ac:chgData name="Alonso Raúl Melgarejo Galván" userId="34f8e7f98b12fabf" providerId="LiveId" clId="{FD30FA29-A3C3-4DDE-A8CF-DA98DF169BBC}" dt="2020-06-04T01:44:26.844" v="1371"/>
          <ac:inkMkLst>
            <pc:docMk/>
            <pc:sldMk cId="3574257555" sldId="295"/>
            <ac:inkMk id="29" creationId="{6C4C7F36-DF86-45C6-9EC2-E16113DF8762}"/>
          </ac:inkMkLst>
        </pc:inkChg>
        <pc:inkChg chg="add mod">
          <ac:chgData name="Alonso Raúl Melgarejo Galván" userId="34f8e7f98b12fabf" providerId="LiveId" clId="{FD30FA29-A3C3-4DDE-A8CF-DA98DF169BBC}" dt="2020-06-04T01:44:26.844" v="1371"/>
          <ac:inkMkLst>
            <pc:docMk/>
            <pc:sldMk cId="3574257555" sldId="295"/>
            <ac:inkMk id="30" creationId="{9506522B-4831-4640-A732-B70FAF7652BE}"/>
          </ac:inkMkLst>
        </pc:inkChg>
        <pc:inkChg chg="add mod">
          <ac:chgData name="Alonso Raúl Melgarejo Galván" userId="34f8e7f98b12fabf" providerId="LiveId" clId="{FD30FA29-A3C3-4DDE-A8CF-DA98DF169BBC}" dt="2020-06-04T01:44:26.844" v="1371"/>
          <ac:inkMkLst>
            <pc:docMk/>
            <pc:sldMk cId="3574257555" sldId="295"/>
            <ac:inkMk id="35" creationId="{FEC09A5B-DE8C-494E-BF83-F1CF6749EC7C}"/>
          </ac:inkMkLst>
        </pc:inkChg>
        <pc:inkChg chg="add mod">
          <ac:chgData name="Alonso Raúl Melgarejo Galván" userId="34f8e7f98b12fabf" providerId="LiveId" clId="{FD30FA29-A3C3-4DDE-A8CF-DA98DF169BBC}" dt="2020-06-04T01:44:26.844" v="1371"/>
          <ac:inkMkLst>
            <pc:docMk/>
            <pc:sldMk cId="3574257555" sldId="295"/>
            <ac:inkMk id="36" creationId="{3F40F32A-534E-48B1-B3AE-C62314EB19F1}"/>
          </ac:inkMkLst>
        </pc:inkChg>
        <pc:inkChg chg="add del mod">
          <ac:chgData name="Alonso Raúl Melgarejo Galván" userId="34f8e7f98b12fabf" providerId="LiveId" clId="{FD30FA29-A3C3-4DDE-A8CF-DA98DF169BBC}" dt="2020-06-04T01:43:50.783" v="1345"/>
          <ac:inkMkLst>
            <pc:docMk/>
            <pc:sldMk cId="3574257555" sldId="295"/>
            <ac:inkMk id="39" creationId="{DD56034C-B7C6-472D-87F8-FC887C53DF59}"/>
          </ac:inkMkLst>
        </pc:inkChg>
        <pc:inkChg chg="add del mod">
          <ac:chgData name="Alonso Raúl Melgarejo Galván" userId="34f8e7f98b12fabf" providerId="LiveId" clId="{FD30FA29-A3C3-4DDE-A8CF-DA98DF169BBC}" dt="2020-06-04T01:37:31.515" v="1144"/>
          <ac:inkMkLst>
            <pc:docMk/>
            <pc:sldMk cId="3574257555" sldId="295"/>
            <ac:inkMk id="40" creationId="{630B78DE-A049-4E70-9266-7B31A53F3E47}"/>
          </ac:inkMkLst>
        </pc:inkChg>
        <pc:inkChg chg="add del mod">
          <ac:chgData name="Alonso Raúl Melgarejo Galván" userId="34f8e7f98b12fabf" providerId="LiveId" clId="{FD30FA29-A3C3-4DDE-A8CF-DA98DF169BBC}" dt="2020-06-04T01:37:31.518" v="1145"/>
          <ac:inkMkLst>
            <pc:docMk/>
            <pc:sldMk cId="3574257555" sldId="295"/>
            <ac:inkMk id="42" creationId="{47E15AEF-170D-43B8-810D-DF6E5FF92D49}"/>
          </ac:inkMkLst>
        </pc:inkChg>
        <pc:inkChg chg="add del mod">
          <ac:chgData name="Alonso Raúl Melgarejo Galván" userId="34f8e7f98b12fabf" providerId="LiveId" clId="{FD30FA29-A3C3-4DDE-A8CF-DA98DF169BBC}" dt="2020-06-04T01:37:31.510" v="1142"/>
          <ac:inkMkLst>
            <pc:docMk/>
            <pc:sldMk cId="3574257555" sldId="295"/>
            <ac:inkMk id="43" creationId="{CDC80301-F386-419C-A2E1-9B1B402D226F}"/>
          </ac:inkMkLst>
        </pc:inkChg>
        <pc:inkChg chg="add del mod">
          <ac:chgData name="Alonso Raúl Melgarejo Galván" userId="34f8e7f98b12fabf" providerId="LiveId" clId="{FD30FA29-A3C3-4DDE-A8CF-DA98DF169BBC}" dt="2020-06-04T01:37:30.366" v="1135"/>
          <ac:inkMkLst>
            <pc:docMk/>
            <pc:sldMk cId="3574257555" sldId="295"/>
            <ac:inkMk id="49" creationId="{A18B3FBD-8002-4190-92BB-530425E2E141}"/>
          </ac:inkMkLst>
        </pc:inkChg>
        <pc:inkChg chg="add del mod">
          <ac:chgData name="Alonso Raúl Melgarejo Galván" userId="34f8e7f98b12fabf" providerId="LiveId" clId="{FD30FA29-A3C3-4DDE-A8CF-DA98DF169BBC}" dt="2020-06-04T01:37:32.710" v="1149"/>
          <ac:inkMkLst>
            <pc:docMk/>
            <pc:sldMk cId="3574257555" sldId="295"/>
            <ac:inkMk id="52" creationId="{25F5B63F-CF6E-4BAE-BCFA-CC1BD214B70C}"/>
          </ac:inkMkLst>
        </pc:inkChg>
        <pc:inkChg chg="add del">
          <ac:chgData name="Alonso Raúl Melgarejo Galván" userId="34f8e7f98b12fabf" providerId="LiveId" clId="{FD30FA29-A3C3-4DDE-A8CF-DA98DF169BBC}" dt="2020-06-04T01:37:32.155" v="1146"/>
          <ac:inkMkLst>
            <pc:docMk/>
            <pc:sldMk cId="3574257555" sldId="295"/>
            <ac:inkMk id="55" creationId="{9746ACC3-35A9-4662-B6DE-40087B986978}"/>
          </ac:inkMkLst>
        </pc:inkChg>
        <pc:inkChg chg="add mod">
          <ac:chgData name="Alonso Raúl Melgarejo Galván" userId="34f8e7f98b12fabf" providerId="LiveId" clId="{FD30FA29-A3C3-4DDE-A8CF-DA98DF169BBC}" dt="2020-06-04T01:36:35.124" v="1095"/>
          <ac:inkMkLst>
            <pc:docMk/>
            <pc:sldMk cId="3574257555" sldId="295"/>
            <ac:inkMk id="58" creationId="{B9CFE938-2391-42D0-9A82-4860465BB041}"/>
          </ac:inkMkLst>
        </pc:inkChg>
        <pc:inkChg chg="add mod">
          <ac:chgData name="Alonso Raúl Melgarejo Galván" userId="34f8e7f98b12fabf" providerId="LiveId" clId="{FD30FA29-A3C3-4DDE-A8CF-DA98DF169BBC}" dt="2020-06-04T01:44:26.844" v="1371"/>
          <ac:inkMkLst>
            <pc:docMk/>
            <pc:sldMk cId="3574257555" sldId="295"/>
            <ac:inkMk id="60" creationId="{870374DD-90AA-4F3E-A29B-304E29109BC6}"/>
          </ac:inkMkLst>
        </pc:inkChg>
        <pc:inkChg chg="add mod">
          <ac:chgData name="Alonso Raúl Melgarejo Galván" userId="34f8e7f98b12fabf" providerId="LiveId" clId="{FD30FA29-A3C3-4DDE-A8CF-DA98DF169BBC}" dt="2020-06-04T01:44:26.844" v="1371"/>
          <ac:inkMkLst>
            <pc:docMk/>
            <pc:sldMk cId="3574257555" sldId="295"/>
            <ac:inkMk id="61" creationId="{347DDE1A-63D9-4544-90A3-5D0DEC5292AD}"/>
          </ac:inkMkLst>
        </pc:inkChg>
        <pc:inkChg chg="add mod">
          <ac:chgData name="Alonso Raúl Melgarejo Galván" userId="34f8e7f98b12fabf" providerId="LiveId" clId="{FD30FA29-A3C3-4DDE-A8CF-DA98DF169BBC}" dt="2020-06-04T01:44:26.844" v="1371"/>
          <ac:inkMkLst>
            <pc:docMk/>
            <pc:sldMk cId="3574257555" sldId="295"/>
            <ac:inkMk id="62" creationId="{7832BBE4-AF3B-4AB3-9330-ABAD80E243BA}"/>
          </ac:inkMkLst>
        </pc:inkChg>
        <pc:inkChg chg="add mod">
          <ac:chgData name="Alonso Raúl Melgarejo Galván" userId="34f8e7f98b12fabf" providerId="LiveId" clId="{FD30FA29-A3C3-4DDE-A8CF-DA98DF169BBC}" dt="2020-06-04T01:44:26.844" v="1371"/>
          <ac:inkMkLst>
            <pc:docMk/>
            <pc:sldMk cId="3574257555" sldId="295"/>
            <ac:inkMk id="65" creationId="{72134739-8F41-4F53-9EE4-B7A2F26F6FC9}"/>
          </ac:inkMkLst>
        </pc:inkChg>
        <pc:inkChg chg="add mod">
          <ac:chgData name="Alonso Raúl Melgarejo Galván" userId="34f8e7f98b12fabf" providerId="LiveId" clId="{FD30FA29-A3C3-4DDE-A8CF-DA98DF169BBC}" dt="2020-06-04T01:44:26.844" v="1371"/>
          <ac:inkMkLst>
            <pc:docMk/>
            <pc:sldMk cId="3574257555" sldId="295"/>
            <ac:inkMk id="66" creationId="{AA0812EE-C635-480F-AAC6-654215403A52}"/>
          </ac:inkMkLst>
        </pc:inkChg>
        <pc:inkChg chg="add mod">
          <ac:chgData name="Alonso Raúl Melgarejo Galván" userId="34f8e7f98b12fabf" providerId="LiveId" clId="{FD30FA29-A3C3-4DDE-A8CF-DA98DF169BBC}" dt="2020-06-04T01:43:57.954" v="1355"/>
          <ac:inkMkLst>
            <pc:docMk/>
            <pc:sldMk cId="3574257555" sldId="295"/>
            <ac:inkMk id="69" creationId="{0BBD5ADC-BCEC-4A1B-93F7-83B4C94E20F8}"/>
          </ac:inkMkLst>
        </pc:inkChg>
        <pc:inkChg chg="add del mod">
          <ac:chgData name="Alonso Raúl Melgarejo Galván" userId="34f8e7f98b12fabf" providerId="LiveId" clId="{FD30FA29-A3C3-4DDE-A8CF-DA98DF169BBC}" dt="2020-06-04T01:37:33.756" v="1158"/>
          <ac:inkMkLst>
            <pc:docMk/>
            <pc:sldMk cId="3574257555" sldId="295"/>
            <ac:inkMk id="70" creationId="{D9C1DDBF-F42F-4BC0-9CD2-F4311FEF315B}"/>
          </ac:inkMkLst>
        </pc:inkChg>
        <pc:inkChg chg="add del mod">
          <ac:chgData name="Alonso Raúl Melgarejo Galván" userId="34f8e7f98b12fabf" providerId="LiveId" clId="{FD30FA29-A3C3-4DDE-A8CF-DA98DF169BBC}" dt="2020-06-04T01:37:33.754" v="1157"/>
          <ac:inkMkLst>
            <pc:docMk/>
            <pc:sldMk cId="3574257555" sldId="295"/>
            <ac:inkMk id="72" creationId="{E0641376-E771-4BA2-AD09-83BEFDD59ED7}"/>
          </ac:inkMkLst>
        </pc:inkChg>
        <pc:inkChg chg="add del mod">
          <ac:chgData name="Alonso Raúl Melgarejo Galván" userId="34f8e7f98b12fabf" providerId="LiveId" clId="{FD30FA29-A3C3-4DDE-A8CF-DA98DF169BBC}" dt="2020-06-04T01:37:33.759" v="1159"/>
          <ac:inkMkLst>
            <pc:docMk/>
            <pc:sldMk cId="3574257555" sldId="295"/>
            <ac:inkMk id="73" creationId="{8841297A-BCAF-4956-997E-00C750959AB7}"/>
          </ac:inkMkLst>
        </pc:inkChg>
        <pc:inkChg chg="add del mod">
          <ac:chgData name="Alonso Raúl Melgarejo Galván" userId="34f8e7f98b12fabf" providerId="LiveId" clId="{FD30FA29-A3C3-4DDE-A8CF-DA98DF169BBC}" dt="2020-06-04T01:37:33.761" v="1160"/>
          <ac:inkMkLst>
            <pc:docMk/>
            <pc:sldMk cId="3574257555" sldId="295"/>
            <ac:inkMk id="75" creationId="{0B2B7014-273E-4679-B319-84D4D9BB48D9}"/>
          </ac:inkMkLst>
        </pc:inkChg>
        <pc:inkChg chg="add mod">
          <ac:chgData name="Alonso Raúl Melgarejo Galván" userId="34f8e7f98b12fabf" providerId="LiveId" clId="{FD30FA29-A3C3-4DDE-A8CF-DA98DF169BBC}" dt="2020-06-04T01:43:57.954" v="1355"/>
          <ac:inkMkLst>
            <pc:docMk/>
            <pc:sldMk cId="3574257555" sldId="295"/>
            <ac:inkMk id="77" creationId="{0D424493-0990-49EE-A328-89D01C0F2B5F}"/>
          </ac:inkMkLst>
        </pc:inkChg>
        <pc:inkChg chg="add del mod">
          <ac:chgData name="Alonso Raúl Melgarejo Galván" userId="34f8e7f98b12fabf" providerId="LiveId" clId="{FD30FA29-A3C3-4DDE-A8CF-DA98DF169BBC}" dt="2020-06-04T01:37:32.714" v="1150"/>
          <ac:inkMkLst>
            <pc:docMk/>
            <pc:sldMk cId="3574257555" sldId="295"/>
            <ac:inkMk id="79" creationId="{5DD6C9E4-519D-492D-9DBB-D255A96EA518}"/>
          </ac:inkMkLst>
        </pc:inkChg>
        <pc:inkChg chg="add mod">
          <ac:chgData name="Alonso Raúl Melgarejo Galván" userId="34f8e7f98b12fabf" providerId="LiveId" clId="{FD30FA29-A3C3-4DDE-A8CF-DA98DF169BBC}" dt="2020-06-04T01:43:57.954" v="1355"/>
          <ac:inkMkLst>
            <pc:docMk/>
            <pc:sldMk cId="3574257555" sldId="295"/>
            <ac:inkMk id="83" creationId="{BA6CD971-0024-4832-B6E1-FC61590355CA}"/>
          </ac:inkMkLst>
        </pc:inkChg>
        <pc:inkChg chg="add del mod">
          <ac:chgData name="Alonso Raúl Melgarejo Galván" userId="34f8e7f98b12fabf" providerId="LiveId" clId="{FD30FA29-A3C3-4DDE-A8CF-DA98DF169BBC}" dt="2020-06-04T01:37:33.752" v="1156"/>
          <ac:inkMkLst>
            <pc:docMk/>
            <pc:sldMk cId="3574257555" sldId="295"/>
            <ac:inkMk id="86" creationId="{3115533D-8148-4FA8-AF36-BA5835639356}"/>
          </ac:inkMkLst>
        </pc:inkChg>
        <pc:inkChg chg="add del mod">
          <ac:chgData name="Alonso Raúl Melgarejo Galván" userId="34f8e7f98b12fabf" providerId="LiveId" clId="{FD30FA29-A3C3-4DDE-A8CF-DA98DF169BBC}" dt="2020-06-04T01:37:33.749" v="1155"/>
          <ac:inkMkLst>
            <pc:docMk/>
            <pc:sldMk cId="3574257555" sldId="295"/>
            <ac:inkMk id="87" creationId="{219A85FA-677B-4C1A-BFE3-57D77B2E53C8}"/>
          </ac:inkMkLst>
        </pc:inkChg>
        <pc:inkChg chg="add del mod">
          <ac:chgData name="Alonso Raúl Melgarejo Galván" userId="34f8e7f98b12fabf" providerId="LiveId" clId="{FD30FA29-A3C3-4DDE-A8CF-DA98DF169BBC}" dt="2020-06-04T01:37:33.037" v="1154"/>
          <ac:inkMkLst>
            <pc:docMk/>
            <pc:sldMk cId="3574257555" sldId="295"/>
            <ac:inkMk id="88" creationId="{1CFB7A25-F491-406D-BDF7-0BF9FBB1571A}"/>
          </ac:inkMkLst>
        </pc:inkChg>
        <pc:inkChg chg="add del mod">
          <ac:chgData name="Alonso Raúl Melgarejo Galván" userId="34f8e7f98b12fabf" providerId="LiveId" clId="{FD30FA29-A3C3-4DDE-A8CF-DA98DF169BBC}" dt="2020-06-04T01:37:31.214" v="1140"/>
          <ac:inkMkLst>
            <pc:docMk/>
            <pc:sldMk cId="3574257555" sldId="295"/>
            <ac:inkMk id="101" creationId="{3511343E-07F8-4E8D-AA9E-742FA5D023D9}"/>
          </ac:inkMkLst>
        </pc:inkChg>
        <pc:inkChg chg="add mod">
          <ac:chgData name="Alonso Raúl Melgarejo Galván" userId="34f8e7f98b12fabf" providerId="LiveId" clId="{FD30FA29-A3C3-4DDE-A8CF-DA98DF169BBC}" dt="2020-06-04T01:44:26.844" v="1371"/>
          <ac:inkMkLst>
            <pc:docMk/>
            <pc:sldMk cId="3574257555" sldId="295"/>
            <ac:inkMk id="104" creationId="{C2D1C67D-15C5-45C6-8C06-C6D0B39B3F1C}"/>
          </ac:inkMkLst>
        </pc:inkChg>
        <pc:inkChg chg="add mod">
          <ac:chgData name="Alonso Raúl Melgarejo Galván" userId="34f8e7f98b12fabf" providerId="LiveId" clId="{FD30FA29-A3C3-4DDE-A8CF-DA98DF169BBC}" dt="2020-06-04T01:44:26.844" v="1371"/>
          <ac:inkMkLst>
            <pc:docMk/>
            <pc:sldMk cId="3574257555" sldId="295"/>
            <ac:inkMk id="107" creationId="{713A7B3C-0524-4864-B8F3-740CC56B5B99}"/>
          </ac:inkMkLst>
        </pc:inkChg>
        <pc:inkChg chg="add mod">
          <ac:chgData name="Alonso Raúl Melgarejo Galván" userId="34f8e7f98b12fabf" providerId="LiveId" clId="{FD30FA29-A3C3-4DDE-A8CF-DA98DF169BBC}" dt="2020-06-04T01:44:26.844" v="1371"/>
          <ac:inkMkLst>
            <pc:docMk/>
            <pc:sldMk cId="3574257555" sldId="295"/>
            <ac:inkMk id="108" creationId="{24A70DFB-9627-4963-8B88-2336A9D9CB4D}"/>
          </ac:inkMkLst>
        </pc:inkChg>
        <pc:inkChg chg="add mod">
          <ac:chgData name="Alonso Raúl Melgarejo Galván" userId="34f8e7f98b12fabf" providerId="LiveId" clId="{FD30FA29-A3C3-4DDE-A8CF-DA98DF169BBC}" dt="2020-06-04T01:44:26.844" v="1371"/>
          <ac:inkMkLst>
            <pc:docMk/>
            <pc:sldMk cId="3574257555" sldId="295"/>
            <ac:inkMk id="109" creationId="{065E07B8-63C1-40A0-B808-EAC5E1AF86E3}"/>
          </ac:inkMkLst>
        </pc:inkChg>
        <pc:inkChg chg="add del mod">
          <ac:chgData name="Alonso Raúl Melgarejo Galván" userId="34f8e7f98b12fabf" providerId="LiveId" clId="{FD30FA29-A3C3-4DDE-A8CF-DA98DF169BBC}" dt="2020-06-04T01:37:31.023" v="1139"/>
          <ac:inkMkLst>
            <pc:docMk/>
            <pc:sldMk cId="3574257555" sldId="295"/>
            <ac:inkMk id="110" creationId="{3EA22D37-B219-4B12-B9BE-9B4AB459CA7C}"/>
          </ac:inkMkLst>
        </pc:inkChg>
        <pc:inkChg chg="add mod">
          <ac:chgData name="Alonso Raúl Melgarejo Galván" userId="34f8e7f98b12fabf" providerId="LiveId" clId="{FD30FA29-A3C3-4DDE-A8CF-DA98DF169BBC}" dt="2020-06-04T01:44:26.844" v="1371"/>
          <ac:inkMkLst>
            <pc:docMk/>
            <pc:sldMk cId="3574257555" sldId="295"/>
            <ac:inkMk id="111" creationId="{0B989485-73F7-4297-BAB4-C28EBA4EBAA6}"/>
          </ac:inkMkLst>
        </pc:inkChg>
        <pc:inkChg chg="add del mod">
          <ac:chgData name="Alonso Raúl Melgarejo Galván" userId="34f8e7f98b12fabf" providerId="LiveId" clId="{FD30FA29-A3C3-4DDE-A8CF-DA98DF169BBC}" dt="2020-06-04T01:37:30.381" v="1137"/>
          <ac:inkMkLst>
            <pc:docMk/>
            <pc:sldMk cId="3574257555" sldId="295"/>
            <ac:inkMk id="113" creationId="{0E40C9D4-C4BF-41CA-BB16-86EA2B79B89E}"/>
          </ac:inkMkLst>
        </pc:inkChg>
        <pc:inkChg chg="add del mod">
          <ac:chgData name="Alonso Raúl Melgarejo Galván" userId="34f8e7f98b12fabf" providerId="LiveId" clId="{FD30FA29-A3C3-4DDE-A8CF-DA98DF169BBC}" dt="2020-06-04T01:37:31.512" v="1143"/>
          <ac:inkMkLst>
            <pc:docMk/>
            <pc:sldMk cId="3574257555" sldId="295"/>
            <ac:inkMk id="115" creationId="{62D233F1-D207-4AC9-BB79-E9A64F6A9536}"/>
          </ac:inkMkLst>
        </pc:inkChg>
        <pc:inkChg chg="add del mod">
          <ac:chgData name="Alonso Raúl Melgarejo Galván" userId="34f8e7f98b12fabf" providerId="LiveId" clId="{FD30FA29-A3C3-4DDE-A8CF-DA98DF169BBC}" dt="2020-06-04T01:37:32.715" v="1151"/>
          <ac:inkMkLst>
            <pc:docMk/>
            <pc:sldMk cId="3574257555" sldId="295"/>
            <ac:inkMk id="116" creationId="{906AD42A-6F30-4DAB-B87B-C21D0C515534}"/>
          </ac:inkMkLst>
        </pc:inkChg>
        <pc:inkChg chg="add del mod">
          <ac:chgData name="Alonso Raúl Melgarejo Galván" userId="34f8e7f98b12fabf" providerId="LiveId" clId="{FD30FA29-A3C3-4DDE-A8CF-DA98DF169BBC}" dt="2020-06-04T01:37:33.027" v="1152"/>
          <ac:inkMkLst>
            <pc:docMk/>
            <pc:sldMk cId="3574257555" sldId="295"/>
            <ac:inkMk id="118" creationId="{DC5C9ABD-E778-410F-8067-FA5A1DF33551}"/>
          </ac:inkMkLst>
        </pc:inkChg>
        <pc:inkChg chg="add del mod">
          <ac:chgData name="Alonso Raúl Melgarejo Galván" userId="34f8e7f98b12fabf" providerId="LiveId" clId="{FD30FA29-A3C3-4DDE-A8CF-DA98DF169BBC}" dt="2020-06-04T01:37:31.015" v="1138"/>
          <ac:inkMkLst>
            <pc:docMk/>
            <pc:sldMk cId="3574257555" sldId="295"/>
            <ac:inkMk id="119" creationId="{6368AECA-7B92-4FAC-BFE9-0D52A2AF156C}"/>
          </ac:inkMkLst>
        </pc:inkChg>
        <pc:inkChg chg="add del mod">
          <ac:chgData name="Alonso Raúl Melgarejo Galván" userId="34f8e7f98b12fabf" providerId="LiveId" clId="{FD30FA29-A3C3-4DDE-A8CF-DA98DF169BBC}" dt="2020-06-04T01:37:33.034" v="1153"/>
          <ac:inkMkLst>
            <pc:docMk/>
            <pc:sldMk cId="3574257555" sldId="295"/>
            <ac:inkMk id="121" creationId="{9A5A1CA5-2A64-4B0F-AE15-D77220D8FCD5}"/>
          </ac:inkMkLst>
        </pc:inkChg>
        <pc:inkChg chg="add del mod">
          <ac:chgData name="Alonso Raúl Melgarejo Galván" userId="34f8e7f98b12fabf" providerId="LiveId" clId="{FD30FA29-A3C3-4DDE-A8CF-DA98DF169BBC}" dt="2020-06-04T01:37:32.162" v="1147"/>
          <ac:inkMkLst>
            <pc:docMk/>
            <pc:sldMk cId="3574257555" sldId="295"/>
            <ac:inkMk id="123" creationId="{5FCD46B9-6D25-46E3-BDCA-C4FA182CA3DB}"/>
          </ac:inkMkLst>
        </pc:inkChg>
        <pc:inkChg chg="add mod">
          <ac:chgData name="Alonso Raúl Melgarejo Galván" userId="34f8e7f98b12fabf" providerId="LiveId" clId="{FD30FA29-A3C3-4DDE-A8CF-DA98DF169BBC}" dt="2020-06-04T01:43:57.954" v="1355"/>
          <ac:inkMkLst>
            <pc:docMk/>
            <pc:sldMk cId="3574257555" sldId="295"/>
            <ac:inkMk id="124" creationId="{D77B9E12-2EFE-4B39-B5EA-CE1E62EAB8B9}"/>
          </ac:inkMkLst>
        </pc:inkChg>
        <pc:inkChg chg="add del mod">
          <ac:chgData name="Alonso Raúl Melgarejo Galván" userId="34f8e7f98b12fabf" providerId="LiveId" clId="{FD30FA29-A3C3-4DDE-A8CF-DA98DF169BBC}" dt="2020-06-04T01:37:32.326" v="1148"/>
          <ac:inkMkLst>
            <pc:docMk/>
            <pc:sldMk cId="3574257555" sldId="295"/>
            <ac:inkMk id="125" creationId="{B7497DA7-A1FF-4C82-B765-FC51C0DE524F}"/>
          </ac:inkMkLst>
        </pc:inkChg>
        <pc:inkChg chg="add del mod">
          <ac:chgData name="Alonso Raúl Melgarejo Galván" userId="34f8e7f98b12fabf" providerId="LiveId" clId="{FD30FA29-A3C3-4DDE-A8CF-DA98DF169BBC}" dt="2020-06-04T01:37:31.506" v="1141"/>
          <ac:inkMkLst>
            <pc:docMk/>
            <pc:sldMk cId="3574257555" sldId="295"/>
            <ac:inkMk id="127" creationId="{9391B9BA-FD66-4300-B957-778D7071870E}"/>
          </ac:inkMkLst>
        </pc:inkChg>
        <pc:inkChg chg="add mod">
          <ac:chgData name="Alonso Raúl Melgarejo Galván" userId="34f8e7f98b12fabf" providerId="LiveId" clId="{FD30FA29-A3C3-4DDE-A8CF-DA98DF169BBC}" dt="2020-06-04T01:44:26.844" v="1371"/>
          <ac:inkMkLst>
            <pc:docMk/>
            <pc:sldMk cId="3574257555" sldId="295"/>
            <ac:inkMk id="129" creationId="{192FCF17-A2A5-48F4-8893-5F3FA11BCE9B}"/>
          </ac:inkMkLst>
        </pc:inkChg>
        <pc:inkChg chg="add mod">
          <ac:chgData name="Alonso Raúl Melgarejo Galván" userId="34f8e7f98b12fabf" providerId="LiveId" clId="{FD30FA29-A3C3-4DDE-A8CF-DA98DF169BBC}" dt="2020-06-04T01:44:26.844" v="1371"/>
          <ac:inkMkLst>
            <pc:docMk/>
            <pc:sldMk cId="3574257555" sldId="295"/>
            <ac:inkMk id="130" creationId="{3D13BB86-D3B4-49A1-9E52-1CA1C8C5DA35}"/>
          </ac:inkMkLst>
        </pc:inkChg>
        <pc:inkChg chg="add mod">
          <ac:chgData name="Alonso Raúl Melgarejo Galván" userId="34f8e7f98b12fabf" providerId="LiveId" clId="{FD30FA29-A3C3-4DDE-A8CF-DA98DF169BBC}" dt="2020-06-04T01:44:26.844" v="1371"/>
          <ac:inkMkLst>
            <pc:docMk/>
            <pc:sldMk cId="3574257555" sldId="295"/>
            <ac:inkMk id="132" creationId="{C5E95020-1F09-4533-8756-CC58A42980E1}"/>
          </ac:inkMkLst>
        </pc:inkChg>
        <pc:inkChg chg="add mod">
          <ac:chgData name="Alonso Raúl Melgarejo Galván" userId="34f8e7f98b12fabf" providerId="LiveId" clId="{FD30FA29-A3C3-4DDE-A8CF-DA98DF169BBC}" dt="2020-06-04T01:44:26.844" v="1371"/>
          <ac:inkMkLst>
            <pc:docMk/>
            <pc:sldMk cId="3574257555" sldId="295"/>
            <ac:inkMk id="133" creationId="{B121039B-ADCA-4387-85DB-D9DB66841386}"/>
          </ac:inkMkLst>
        </pc:inkChg>
        <pc:inkChg chg="add mod">
          <ac:chgData name="Alonso Raúl Melgarejo Galván" userId="34f8e7f98b12fabf" providerId="LiveId" clId="{FD30FA29-A3C3-4DDE-A8CF-DA98DF169BBC}" dt="2020-06-04T01:44:26.844" v="1371"/>
          <ac:inkMkLst>
            <pc:docMk/>
            <pc:sldMk cId="3574257555" sldId="295"/>
            <ac:inkMk id="137" creationId="{57EDD921-0CBC-4DB7-8937-95ACFB773489}"/>
          </ac:inkMkLst>
        </pc:inkChg>
        <pc:inkChg chg="add mod">
          <ac:chgData name="Alonso Raúl Melgarejo Galván" userId="34f8e7f98b12fabf" providerId="LiveId" clId="{FD30FA29-A3C3-4DDE-A8CF-DA98DF169BBC}" dt="2020-06-04T01:44:26.844" v="1371"/>
          <ac:inkMkLst>
            <pc:docMk/>
            <pc:sldMk cId="3574257555" sldId="295"/>
            <ac:inkMk id="138" creationId="{BF71AAB1-9E36-42AE-8A13-D1FB24346E4A}"/>
          </ac:inkMkLst>
        </pc:inkChg>
        <pc:inkChg chg="add mod">
          <ac:chgData name="Alonso Raúl Melgarejo Galván" userId="34f8e7f98b12fabf" providerId="LiveId" clId="{FD30FA29-A3C3-4DDE-A8CF-DA98DF169BBC}" dt="2020-06-04T01:44:26.844" v="1371"/>
          <ac:inkMkLst>
            <pc:docMk/>
            <pc:sldMk cId="3574257555" sldId="295"/>
            <ac:inkMk id="140" creationId="{C3FFC03A-91C9-436D-9D82-E08F5116FECD}"/>
          </ac:inkMkLst>
        </pc:inkChg>
        <pc:inkChg chg="add mod">
          <ac:chgData name="Alonso Raúl Melgarejo Galván" userId="34f8e7f98b12fabf" providerId="LiveId" clId="{FD30FA29-A3C3-4DDE-A8CF-DA98DF169BBC}" dt="2020-06-04T01:44:26.844" v="1371"/>
          <ac:inkMkLst>
            <pc:docMk/>
            <pc:sldMk cId="3574257555" sldId="295"/>
            <ac:inkMk id="141" creationId="{5769418F-8CDF-4CA8-A546-A57650EC6613}"/>
          </ac:inkMkLst>
        </pc:inkChg>
        <pc:inkChg chg="add mod">
          <ac:chgData name="Alonso Raúl Melgarejo Galván" userId="34f8e7f98b12fabf" providerId="LiveId" clId="{FD30FA29-A3C3-4DDE-A8CF-DA98DF169BBC}" dt="2020-06-04T01:44:26.844" v="1371"/>
          <ac:inkMkLst>
            <pc:docMk/>
            <pc:sldMk cId="3574257555" sldId="295"/>
            <ac:inkMk id="142" creationId="{ED9C6A43-6A42-43AD-9298-0EAA2422618F}"/>
          </ac:inkMkLst>
        </pc:inkChg>
        <pc:inkChg chg="add mod">
          <ac:chgData name="Alonso Raúl Melgarejo Galván" userId="34f8e7f98b12fabf" providerId="LiveId" clId="{FD30FA29-A3C3-4DDE-A8CF-DA98DF169BBC}" dt="2020-06-04T01:44:26.844" v="1371"/>
          <ac:inkMkLst>
            <pc:docMk/>
            <pc:sldMk cId="3574257555" sldId="295"/>
            <ac:inkMk id="143" creationId="{BCA3945C-7B5F-4262-B65C-D2CAD7205458}"/>
          </ac:inkMkLst>
        </pc:inkChg>
        <pc:inkChg chg="add mod">
          <ac:chgData name="Alonso Raúl Melgarejo Galván" userId="34f8e7f98b12fabf" providerId="LiveId" clId="{FD30FA29-A3C3-4DDE-A8CF-DA98DF169BBC}" dt="2020-06-04T01:44:26.844" v="1371"/>
          <ac:inkMkLst>
            <pc:docMk/>
            <pc:sldMk cId="3574257555" sldId="295"/>
            <ac:inkMk id="145" creationId="{1FC1CFE9-14BF-479F-8AE0-F4488732BF4D}"/>
          </ac:inkMkLst>
        </pc:inkChg>
        <pc:inkChg chg="add mod">
          <ac:chgData name="Alonso Raúl Melgarejo Galván" userId="34f8e7f98b12fabf" providerId="LiveId" clId="{FD30FA29-A3C3-4DDE-A8CF-DA98DF169BBC}" dt="2020-06-04T01:44:26.844" v="1371"/>
          <ac:inkMkLst>
            <pc:docMk/>
            <pc:sldMk cId="3574257555" sldId="295"/>
            <ac:inkMk id="147" creationId="{61E0083C-0A0C-4030-90BE-D4825FDEBFC6}"/>
          </ac:inkMkLst>
        </pc:inkChg>
        <pc:inkChg chg="add mod">
          <ac:chgData name="Alonso Raúl Melgarejo Galván" userId="34f8e7f98b12fabf" providerId="LiveId" clId="{FD30FA29-A3C3-4DDE-A8CF-DA98DF169BBC}" dt="2020-06-04T01:44:26.844" v="1371"/>
          <ac:inkMkLst>
            <pc:docMk/>
            <pc:sldMk cId="3574257555" sldId="295"/>
            <ac:inkMk id="149" creationId="{196F7309-8A52-4782-8850-95C6C15BDBA7}"/>
          </ac:inkMkLst>
        </pc:inkChg>
        <pc:inkChg chg="add mod">
          <ac:chgData name="Alonso Raúl Melgarejo Galván" userId="34f8e7f98b12fabf" providerId="LiveId" clId="{FD30FA29-A3C3-4DDE-A8CF-DA98DF169BBC}" dt="2020-06-04T01:44:26.844" v="1371"/>
          <ac:inkMkLst>
            <pc:docMk/>
            <pc:sldMk cId="3574257555" sldId="295"/>
            <ac:inkMk id="150" creationId="{55D4057F-AA5D-4495-98BC-8DF03EF5923C}"/>
          </ac:inkMkLst>
        </pc:inkChg>
        <pc:inkChg chg="add mod">
          <ac:chgData name="Alonso Raúl Melgarejo Galván" userId="34f8e7f98b12fabf" providerId="LiveId" clId="{FD30FA29-A3C3-4DDE-A8CF-DA98DF169BBC}" dt="2020-06-04T01:44:26.844" v="1371"/>
          <ac:inkMkLst>
            <pc:docMk/>
            <pc:sldMk cId="3574257555" sldId="295"/>
            <ac:inkMk id="152" creationId="{A8D81003-1137-4714-A14A-597EE791B5E3}"/>
          </ac:inkMkLst>
        </pc:inkChg>
        <pc:inkChg chg="add">
          <ac:chgData name="Alonso Raúl Melgarejo Galván" userId="34f8e7f98b12fabf" providerId="LiveId" clId="{FD30FA29-A3C3-4DDE-A8CF-DA98DF169BBC}" dt="2020-06-04T01:44:32.167" v="1372" actId="9405"/>
          <ac:inkMkLst>
            <pc:docMk/>
            <pc:sldMk cId="3574257555" sldId="295"/>
            <ac:inkMk id="154" creationId="{5B756EA9-5738-4296-98DF-374ADE884AE7}"/>
          </ac:inkMkLst>
        </pc:inkChg>
        <pc:inkChg chg="add mod">
          <ac:chgData name="Alonso Raúl Melgarejo Galván" userId="34f8e7f98b12fabf" providerId="LiveId" clId="{FD30FA29-A3C3-4DDE-A8CF-DA98DF169BBC}" dt="2020-06-04T01:44:26.844" v="1371"/>
          <ac:inkMkLst>
            <pc:docMk/>
            <pc:sldMk cId="3574257555" sldId="295"/>
            <ac:inkMk id="256" creationId="{5D3633B5-3961-4AB6-A8D6-EBEB8237C191}"/>
          </ac:inkMkLst>
        </pc:inkChg>
        <pc:inkChg chg="add mod">
          <ac:chgData name="Alonso Raúl Melgarejo Galván" userId="34f8e7f98b12fabf" providerId="LiveId" clId="{FD30FA29-A3C3-4DDE-A8CF-DA98DF169BBC}" dt="2020-06-04T01:44:26.844" v="1371"/>
          <ac:inkMkLst>
            <pc:docMk/>
            <pc:sldMk cId="3574257555" sldId="295"/>
            <ac:inkMk id="257" creationId="{DF7B396B-DFC8-40E4-BB64-62CAB272193F}"/>
          </ac:inkMkLst>
        </pc:inkChg>
        <pc:inkChg chg="add mod">
          <ac:chgData name="Alonso Raúl Melgarejo Galván" userId="34f8e7f98b12fabf" providerId="LiveId" clId="{FD30FA29-A3C3-4DDE-A8CF-DA98DF169BBC}" dt="2020-06-04T01:44:26.844" v="1371"/>
          <ac:inkMkLst>
            <pc:docMk/>
            <pc:sldMk cId="3574257555" sldId="295"/>
            <ac:inkMk id="258" creationId="{773881F0-0521-4455-9517-61542DE31B85}"/>
          </ac:inkMkLst>
        </pc:inkChg>
        <pc:inkChg chg="add mod">
          <ac:chgData name="Alonso Raúl Melgarejo Galván" userId="34f8e7f98b12fabf" providerId="LiveId" clId="{FD30FA29-A3C3-4DDE-A8CF-DA98DF169BBC}" dt="2020-06-04T01:44:26.844" v="1371"/>
          <ac:inkMkLst>
            <pc:docMk/>
            <pc:sldMk cId="3574257555" sldId="295"/>
            <ac:inkMk id="260" creationId="{4F14A0E4-437D-4763-B6BA-BF2373E8D5C3}"/>
          </ac:inkMkLst>
        </pc:inkChg>
        <pc:inkChg chg="add mod">
          <ac:chgData name="Alonso Raúl Melgarejo Galván" userId="34f8e7f98b12fabf" providerId="LiveId" clId="{FD30FA29-A3C3-4DDE-A8CF-DA98DF169BBC}" dt="2020-06-04T01:44:26.844" v="1371"/>
          <ac:inkMkLst>
            <pc:docMk/>
            <pc:sldMk cId="3574257555" sldId="295"/>
            <ac:inkMk id="261" creationId="{DF6028AB-B5DA-4082-ADF3-095545D2C6A4}"/>
          </ac:inkMkLst>
        </pc:inkChg>
        <pc:inkChg chg="add del mod">
          <ac:chgData name="Alonso Raúl Melgarejo Galván" userId="34f8e7f98b12fabf" providerId="LiveId" clId="{FD30FA29-A3C3-4DDE-A8CF-DA98DF169BBC}" dt="2020-06-04T01:43:50.773" v="1343"/>
          <ac:inkMkLst>
            <pc:docMk/>
            <pc:sldMk cId="3574257555" sldId="295"/>
            <ac:inkMk id="263" creationId="{E6388B6F-F460-4F17-99B3-8512BCCAAC7F}"/>
          </ac:inkMkLst>
        </pc:inkChg>
        <pc:inkChg chg="add del mod">
          <ac:chgData name="Alonso Raúl Melgarejo Galván" userId="34f8e7f98b12fabf" providerId="LiveId" clId="{FD30FA29-A3C3-4DDE-A8CF-DA98DF169BBC}" dt="2020-06-04T01:43:50.780" v="1344"/>
          <ac:inkMkLst>
            <pc:docMk/>
            <pc:sldMk cId="3574257555" sldId="295"/>
            <ac:inkMk id="264" creationId="{4A758313-167D-4729-886C-180957968D20}"/>
          </ac:inkMkLst>
        </pc:inkChg>
        <pc:inkChg chg="add del mod">
          <ac:chgData name="Alonso Raúl Melgarejo Galván" userId="34f8e7f98b12fabf" providerId="LiveId" clId="{FD30FA29-A3C3-4DDE-A8CF-DA98DF169BBC}" dt="2020-06-04T01:43:50.787" v="1346"/>
          <ac:inkMkLst>
            <pc:docMk/>
            <pc:sldMk cId="3574257555" sldId="295"/>
            <ac:inkMk id="265" creationId="{0957307D-8507-48D6-8209-4C3C2BDF7F04}"/>
          </ac:inkMkLst>
        </pc:inkChg>
        <pc:inkChg chg="add mod">
          <ac:chgData name="Alonso Raúl Melgarejo Galván" userId="34f8e7f98b12fabf" providerId="LiveId" clId="{FD30FA29-A3C3-4DDE-A8CF-DA98DF169BBC}" dt="2020-06-04T01:43:57.954" v="1355"/>
          <ac:inkMkLst>
            <pc:docMk/>
            <pc:sldMk cId="3574257555" sldId="295"/>
            <ac:inkMk id="267" creationId="{397F7D24-3B9F-4B1C-95E8-33577DBF5441}"/>
          </ac:inkMkLst>
        </pc:inkChg>
        <pc:inkChg chg="add del mod">
          <ac:chgData name="Alonso Raúl Melgarejo Galván" userId="34f8e7f98b12fabf" providerId="LiveId" clId="{FD30FA29-A3C3-4DDE-A8CF-DA98DF169BBC}" dt="2020-06-04T01:43:51.336" v="1347"/>
          <ac:inkMkLst>
            <pc:docMk/>
            <pc:sldMk cId="3574257555" sldId="295"/>
            <ac:inkMk id="268" creationId="{20FAB8E5-BDEE-41C4-9FD4-656C468F752F}"/>
          </ac:inkMkLst>
        </pc:inkChg>
        <pc:inkChg chg="add mod">
          <ac:chgData name="Alonso Raúl Melgarejo Galván" userId="34f8e7f98b12fabf" providerId="LiveId" clId="{FD30FA29-A3C3-4DDE-A8CF-DA98DF169BBC}" dt="2020-06-04T01:35:23.345" v="1059"/>
          <ac:inkMkLst>
            <pc:docMk/>
            <pc:sldMk cId="3574257555" sldId="295"/>
            <ac:inkMk id="270" creationId="{E3EEFF6A-9312-4D7F-816F-02B1B1446E80}"/>
          </ac:inkMkLst>
        </pc:inkChg>
        <pc:inkChg chg="add mod">
          <ac:chgData name="Alonso Raúl Melgarejo Galván" userId="34f8e7f98b12fabf" providerId="LiveId" clId="{FD30FA29-A3C3-4DDE-A8CF-DA98DF169BBC}" dt="2020-06-04T01:44:26.844" v="1371"/>
          <ac:inkMkLst>
            <pc:docMk/>
            <pc:sldMk cId="3574257555" sldId="295"/>
            <ac:inkMk id="273" creationId="{6DD65F62-6F4B-475A-81C7-C17419837E9B}"/>
          </ac:inkMkLst>
        </pc:inkChg>
        <pc:inkChg chg="add mod">
          <ac:chgData name="Alonso Raúl Melgarejo Galván" userId="34f8e7f98b12fabf" providerId="LiveId" clId="{FD30FA29-A3C3-4DDE-A8CF-DA98DF169BBC}" dt="2020-06-04T01:44:26.844" v="1371"/>
          <ac:inkMkLst>
            <pc:docMk/>
            <pc:sldMk cId="3574257555" sldId="295"/>
            <ac:inkMk id="274" creationId="{2A7BCC7E-5005-45DE-B5BC-374928737E62}"/>
          </ac:inkMkLst>
        </pc:inkChg>
        <pc:inkChg chg="add mod">
          <ac:chgData name="Alonso Raúl Melgarejo Galván" userId="34f8e7f98b12fabf" providerId="LiveId" clId="{FD30FA29-A3C3-4DDE-A8CF-DA98DF169BBC}" dt="2020-06-04T01:35:39.492" v="1066"/>
          <ac:inkMkLst>
            <pc:docMk/>
            <pc:sldMk cId="3574257555" sldId="295"/>
            <ac:inkMk id="276" creationId="{79A07DE1-911C-4B9F-A290-01A3556E683B}"/>
          </ac:inkMkLst>
        </pc:inkChg>
        <pc:inkChg chg="add mod">
          <ac:chgData name="Alonso Raúl Melgarejo Galván" userId="34f8e7f98b12fabf" providerId="LiveId" clId="{FD30FA29-A3C3-4DDE-A8CF-DA98DF169BBC}" dt="2020-06-04T01:44:26.844" v="1371"/>
          <ac:inkMkLst>
            <pc:docMk/>
            <pc:sldMk cId="3574257555" sldId="295"/>
            <ac:inkMk id="278" creationId="{A4D9FEC4-C127-49C1-8D33-69C847DF5329}"/>
          </ac:inkMkLst>
        </pc:inkChg>
        <pc:inkChg chg="add mod">
          <ac:chgData name="Alonso Raúl Melgarejo Galván" userId="34f8e7f98b12fabf" providerId="LiveId" clId="{FD30FA29-A3C3-4DDE-A8CF-DA98DF169BBC}" dt="2020-06-04T01:44:26.844" v="1371"/>
          <ac:inkMkLst>
            <pc:docMk/>
            <pc:sldMk cId="3574257555" sldId="295"/>
            <ac:inkMk id="279" creationId="{4A7FF46E-1AA4-427C-948F-0BED53290076}"/>
          </ac:inkMkLst>
        </pc:inkChg>
        <pc:inkChg chg="add mod">
          <ac:chgData name="Alonso Raúl Melgarejo Galván" userId="34f8e7f98b12fabf" providerId="LiveId" clId="{FD30FA29-A3C3-4DDE-A8CF-DA98DF169BBC}" dt="2020-06-04T01:35:46.116" v="1071"/>
          <ac:inkMkLst>
            <pc:docMk/>
            <pc:sldMk cId="3574257555" sldId="295"/>
            <ac:inkMk id="281" creationId="{C6DBFFCF-1E8E-4AB7-81BE-7BEFC6E5AD19}"/>
          </ac:inkMkLst>
        </pc:inkChg>
        <pc:inkChg chg="add del mod">
          <ac:chgData name="Alonso Raúl Melgarejo Galván" userId="34f8e7f98b12fabf" providerId="LiveId" clId="{FD30FA29-A3C3-4DDE-A8CF-DA98DF169BBC}" dt="2020-06-04T01:43:50.766" v="1342"/>
          <ac:inkMkLst>
            <pc:docMk/>
            <pc:sldMk cId="3574257555" sldId="295"/>
            <ac:inkMk id="283" creationId="{E8C20D3F-089F-4B93-96A5-CEDFD3AC9DAD}"/>
          </ac:inkMkLst>
        </pc:inkChg>
        <pc:inkChg chg="add del mod">
          <ac:chgData name="Alonso Raúl Melgarejo Galván" userId="34f8e7f98b12fabf" providerId="LiveId" clId="{FD30FA29-A3C3-4DDE-A8CF-DA98DF169BBC}" dt="2020-06-04T01:43:51.339" v="1348"/>
          <ac:inkMkLst>
            <pc:docMk/>
            <pc:sldMk cId="3574257555" sldId="295"/>
            <ac:inkMk id="284" creationId="{43B3A0FB-1839-4CC7-BE09-A8E183B64D54}"/>
          </ac:inkMkLst>
        </pc:inkChg>
        <pc:inkChg chg="add del mod">
          <ac:chgData name="Alonso Raúl Melgarejo Galván" userId="34f8e7f98b12fabf" providerId="LiveId" clId="{FD30FA29-A3C3-4DDE-A8CF-DA98DF169BBC}" dt="2020-06-04T01:43:51.799" v="1349"/>
          <ac:inkMkLst>
            <pc:docMk/>
            <pc:sldMk cId="3574257555" sldId="295"/>
            <ac:inkMk id="285" creationId="{23E88247-D6FE-4A54-8F32-C0EFA6149FA8}"/>
          </ac:inkMkLst>
        </pc:inkChg>
        <pc:inkChg chg="add mod">
          <ac:chgData name="Alonso Raúl Melgarejo Galván" userId="34f8e7f98b12fabf" providerId="LiveId" clId="{FD30FA29-A3C3-4DDE-A8CF-DA98DF169BBC}" dt="2020-06-04T01:43:57.954" v="1355"/>
          <ac:inkMkLst>
            <pc:docMk/>
            <pc:sldMk cId="3574257555" sldId="295"/>
            <ac:inkMk id="286" creationId="{69C194EB-0012-47F6-BEA4-CEB655027BC3}"/>
          </ac:inkMkLst>
        </pc:inkChg>
      </pc:sldChg>
      <pc:sldChg chg="addSp delSp modSp mod">
        <pc:chgData name="Alonso Raúl Melgarejo Galván" userId="34f8e7f98b12fabf" providerId="LiveId" clId="{FD30FA29-A3C3-4DDE-A8CF-DA98DF169BBC}" dt="2020-06-04T01:42:54.403" v="1323"/>
        <pc:sldMkLst>
          <pc:docMk/>
          <pc:sldMk cId="2487066466" sldId="296"/>
        </pc:sldMkLst>
        <pc:grpChg chg="del mod">
          <ac:chgData name="Alonso Raúl Melgarejo Galván" userId="34f8e7f98b12fabf" providerId="LiveId" clId="{FD30FA29-A3C3-4DDE-A8CF-DA98DF169BBC}" dt="2020-06-04T01:38:02.688" v="1170"/>
          <ac:grpSpMkLst>
            <pc:docMk/>
            <pc:sldMk cId="2487066466" sldId="296"/>
            <ac:grpSpMk id="14" creationId="{54F6C1E2-9763-4220-973C-6E6CD01D0E19}"/>
          </ac:grpSpMkLst>
        </pc:grpChg>
        <pc:grpChg chg="del mod">
          <ac:chgData name="Alonso Raúl Melgarejo Galván" userId="34f8e7f98b12fabf" providerId="LiveId" clId="{FD30FA29-A3C3-4DDE-A8CF-DA98DF169BBC}" dt="2020-06-04T01:38:12.732" v="1183"/>
          <ac:grpSpMkLst>
            <pc:docMk/>
            <pc:sldMk cId="2487066466" sldId="296"/>
            <ac:grpSpMk id="32" creationId="{26AF08DA-A01A-4CF9-90FF-E901C899E30A}"/>
          </ac:grpSpMkLst>
        </pc:grpChg>
        <pc:grpChg chg="del mod">
          <ac:chgData name="Alonso Raúl Melgarejo Galván" userId="34f8e7f98b12fabf" providerId="LiveId" clId="{FD30FA29-A3C3-4DDE-A8CF-DA98DF169BBC}" dt="2020-06-04T01:38:12.732" v="1183"/>
          <ac:grpSpMkLst>
            <pc:docMk/>
            <pc:sldMk cId="2487066466" sldId="296"/>
            <ac:grpSpMk id="38" creationId="{ED029F94-68CE-4628-87B2-AB3117EC3F43}"/>
          </ac:grpSpMkLst>
        </pc:grpChg>
        <pc:grpChg chg="del mod">
          <ac:chgData name="Alonso Raúl Melgarejo Galván" userId="34f8e7f98b12fabf" providerId="LiveId" clId="{FD30FA29-A3C3-4DDE-A8CF-DA98DF169BBC}" dt="2020-06-04T01:38:28.318" v="1197"/>
          <ac:grpSpMkLst>
            <pc:docMk/>
            <pc:sldMk cId="2487066466" sldId="296"/>
            <ac:grpSpMk id="51" creationId="{1FFBD09F-A514-4036-B4F1-3F2CE552AC0B}"/>
          </ac:grpSpMkLst>
        </pc:grpChg>
        <pc:grpChg chg="del mod">
          <ac:chgData name="Alonso Raúl Melgarejo Galván" userId="34f8e7f98b12fabf" providerId="LiveId" clId="{FD30FA29-A3C3-4DDE-A8CF-DA98DF169BBC}" dt="2020-06-04T01:38:22.518" v="1194"/>
          <ac:grpSpMkLst>
            <pc:docMk/>
            <pc:sldMk cId="2487066466" sldId="296"/>
            <ac:grpSpMk id="324" creationId="{E8301C1B-9DB8-4FC1-BF6B-1D4E1ECEFD72}"/>
          </ac:grpSpMkLst>
        </pc:grpChg>
        <pc:grpChg chg="del mod">
          <ac:chgData name="Alonso Raúl Melgarejo Galván" userId="34f8e7f98b12fabf" providerId="LiveId" clId="{FD30FA29-A3C3-4DDE-A8CF-DA98DF169BBC}" dt="2020-06-04T01:38:28.318" v="1197"/>
          <ac:grpSpMkLst>
            <pc:docMk/>
            <pc:sldMk cId="2487066466" sldId="296"/>
            <ac:grpSpMk id="327" creationId="{AE1F1AEF-EC42-49BF-9276-FBE863342EB5}"/>
          </ac:grpSpMkLst>
        </pc:grpChg>
        <pc:grpChg chg="del mod">
          <ac:chgData name="Alonso Raúl Melgarejo Galván" userId="34f8e7f98b12fabf" providerId="LiveId" clId="{FD30FA29-A3C3-4DDE-A8CF-DA98DF169BBC}" dt="2020-06-04T01:38:32.614" v="1199"/>
          <ac:grpSpMkLst>
            <pc:docMk/>
            <pc:sldMk cId="2487066466" sldId="296"/>
            <ac:grpSpMk id="330" creationId="{C6BDD3AC-D1EC-47C6-8759-6276B707ED32}"/>
          </ac:grpSpMkLst>
        </pc:grpChg>
        <pc:grpChg chg="del mod">
          <ac:chgData name="Alonso Raúl Melgarejo Galván" userId="34f8e7f98b12fabf" providerId="LiveId" clId="{FD30FA29-A3C3-4DDE-A8CF-DA98DF169BBC}" dt="2020-06-04T01:38:37.648" v="1201"/>
          <ac:grpSpMkLst>
            <pc:docMk/>
            <pc:sldMk cId="2487066466" sldId="296"/>
            <ac:grpSpMk id="332" creationId="{6AC3DB07-C916-4CE6-BD20-657B798A1F5B}"/>
          </ac:grpSpMkLst>
        </pc:grpChg>
        <pc:grpChg chg="del mod">
          <ac:chgData name="Alonso Raúl Melgarejo Galván" userId="34f8e7f98b12fabf" providerId="LiveId" clId="{FD30FA29-A3C3-4DDE-A8CF-DA98DF169BBC}" dt="2020-06-04T01:38:58.430" v="1212"/>
          <ac:grpSpMkLst>
            <pc:docMk/>
            <pc:sldMk cId="2487066466" sldId="296"/>
            <ac:grpSpMk id="334" creationId="{B6E81CE5-0B9F-439F-B1D0-AB21189BA357}"/>
          </ac:grpSpMkLst>
        </pc:grpChg>
        <pc:grpChg chg="del mod">
          <ac:chgData name="Alonso Raúl Melgarejo Galván" userId="34f8e7f98b12fabf" providerId="LiveId" clId="{FD30FA29-A3C3-4DDE-A8CF-DA98DF169BBC}" dt="2020-06-04T01:39:39.017" v="1240"/>
          <ac:grpSpMkLst>
            <pc:docMk/>
            <pc:sldMk cId="2487066466" sldId="296"/>
            <ac:grpSpMk id="338" creationId="{A3A29A58-262E-4D10-856A-E00FB3D13796}"/>
          </ac:grpSpMkLst>
        </pc:grpChg>
        <pc:grpChg chg="del mod">
          <ac:chgData name="Alonso Raúl Melgarejo Galván" userId="34f8e7f98b12fabf" providerId="LiveId" clId="{FD30FA29-A3C3-4DDE-A8CF-DA98DF169BBC}" dt="2020-06-04T01:39:06.201" v="1222"/>
          <ac:grpSpMkLst>
            <pc:docMk/>
            <pc:sldMk cId="2487066466" sldId="296"/>
            <ac:grpSpMk id="345" creationId="{4878025C-45F2-493A-8080-18E43AFDB0CA}"/>
          </ac:grpSpMkLst>
        </pc:grpChg>
        <pc:grpChg chg="del mod">
          <ac:chgData name="Alonso Raúl Melgarejo Galván" userId="34f8e7f98b12fabf" providerId="LiveId" clId="{FD30FA29-A3C3-4DDE-A8CF-DA98DF169BBC}" dt="2020-06-04T01:39:17.144" v="1228"/>
          <ac:grpSpMkLst>
            <pc:docMk/>
            <pc:sldMk cId="2487066466" sldId="296"/>
            <ac:grpSpMk id="355" creationId="{94B17BFB-751A-401F-97E9-F042AF60CA2D}"/>
          </ac:grpSpMkLst>
        </pc:grpChg>
        <pc:grpChg chg="del mod">
          <ac:chgData name="Alonso Raúl Melgarejo Galván" userId="34f8e7f98b12fabf" providerId="LiveId" clId="{FD30FA29-A3C3-4DDE-A8CF-DA98DF169BBC}" dt="2020-06-04T01:39:18.988" v="1230"/>
          <ac:grpSpMkLst>
            <pc:docMk/>
            <pc:sldMk cId="2487066466" sldId="296"/>
            <ac:grpSpMk id="361" creationId="{A87DB056-7DFA-49D4-834B-8E36A2E1A50B}"/>
          </ac:grpSpMkLst>
        </pc:grpChg>
        <pc:grpChg chg="del mod">
          <ac:chgData name="Alonso Raúl Melgarejo Galván" userId="34f8e7f98b12fabf" providerId="LiveId" clId="{FD30FA29-A3C3-4DDE-A8CF-DA98DF169BBC}" dt="2020-06-04T01:39:21.367" v="1232"/>
          <ac:grpSpMkLst>
            <pc:docMk/>
            <pc:sldMk cId="2487066466" sldId="296"/>
            <ac:grpSpMk id="363" creationId="{976F7F90-05D8-4D15-AE30-6F05E2A6F7A2}"/>
          </ac:grpSpMkLst>
        </pc:grpChg>
        <pc:grpChg chg="del mod">
          <ac:chgData name="Alonso Raúl Melgarejo Galván" userId="34f8e7f98b12fabf" providerId="LiveId" clId="{FD30FA29-A3C3-4DDE-A8CF-DA98DF169BBC}" dt="2020-06-04T01:39:25.348" v="1234"/>
          <ac:grpSpMkLst>
            <pc:docMk/>
            <pc:sldMk cId="2487066466" sldId="296"/>
            <ac:grpSpMk id="365" creationId="{BE891A6A-3CA6-40D3-B59E-F2827614A548}"/>
          </ac:grpSpMkLst>
        </pc:grpChg>
        <pc:grpChg chg="del mod">
          <ac:chgData name="Alonso Raúl Melgarejo Galván" userId="34f8e7f98b12fabf" providerId="LiveId" clId="{FD30FA29-A3C3-4DDE-A8CF-DA98DF169BBC}" dt="2020-06-04T01:39:27.215" v="1236"/>
          <ac:grpSpMkLst>
            <pc:docMk/>
            <pc:sldMk cId="2487066466" sldId="296"/>
            <ac:grpSpMk id="367" creationId="{52A53356-CD1D-4D77-AC1C-9037E8F01726}"/>
          </ac:grpSpMkLst>
        </pc:grpChg>
        <pc:grpChg chg="del mod">
          <ac:chgData name="Alonso Raúl Melgarejo Galván" userId="34f8e7f98b12fabf" providerId="LiveId" clId="{FD30FA29-A3C3-4DDE-A8CF-DA98DF169BBC}" dt="2020-06-04T01:39:39.017" v="1240"/>
          <ac:grpSpMkLst>
            <pc:docMk/>
            <pc:sldMk cId="2487066466" sldId="296"/>
            <ac:grpSpMk id="369" creationId="{44C7FB0C-FB02-4F21-9FBC-A836984C75D6}"/>
          </ac:grpSpMkLst>
        </pc:grpChg>
        <pc:grpChg chg="del mod">
          <ac:chgData name="Alonso Raúl Melgarejo Galván" userId="34f8e7f98b12fabf" providerId="LiveId" clId="{FD30FA29-A3C3-4DDE-A8CF-DA98DF169BBC}" dt="2020-06-04T01:39:44.878" v="1245"/>
          <ac:grpSpMkLst>
            <pc:docMk/>
            <pc:sldMk cId="2487066466" sldId="296"/>
            <ac:grpSpMk id="373" creationId="{9ADA1533-9C4A-4438-B9F8-B0FC1689299D}"/>
          </ac:grpSpMkLst>
        </pc:grpChg>
        <pc:grpChg chg="del mod">
          <ac:chgData name="Alonso Raúl Melgarejo Galván" userId="34f8e7f98b12fabf" providerId="LiveId" clId="{FD30FA29-A3C3-4DDE-A8CF-DA98DF169BBC}" dt="2020-06-04T01:40:05.424" v="1253"/>
          <ac:grpSpMkLst>
            <pc:docMk/>
            <pc:sldMk cId="2487066466" sldId="296"/>
            <ac:grpSpMk id="374" creationId="{FB3CB8D7-1D57-4405-92A0-D5B92D1A40B9}"/>
          </ac:grpSpMkLst>
        </pc:grpChg>
        <pc:grpChg chg="del mod">
          <ac:chgData name="Alonso Raúl Melgarejo Galván" userId="34f8e7f98b12fabf" providerId="LiveId" clId="{FD30FA29-A3C3-4DDE-A8CF-DA98DF169BBC}" dt="2020-06-04T01:39:54.340" v="1250"/>
          <ac:grpSpMkLst>
            <pc:docMk/>
            <pc:sldMk cId="2487066466" sldId="296"/>
            <ac:grpSpMk id="379" creationId="{AED73C64-001E-4563-AD82-BDBF4B4166BD}"/>
          </ac:grpSpMkLst>
        </pc:grpChg>
        <pc:grpChg chg="del mod">
          <ac:chgData name="Alonso Raúl Melgarejo Galván" userId="34f8e7f98b12fabf" providerId="LiveId" clId="{FD30FA29-A3C3-4DDE-A8CF-DA98DF169BBC}" dt="2020-06-04T01:40:05.424" v="1253"/>
          <ac:grpSpMkLst>
            <pc:docMk/>
            <pc:sldMk cId="2487066466" sldId="296"/>
            <ac:grpSpMk id="384" creationId="{EAD8904E-4CE7-42B3-8E3B-D19D337AF351}"/>
          </ac:grpSpMkLst>
        </pc:grpChg>
        <pc:grpChg chg="del mod">
          <ac:chgData name="Alonso Raúl Melgarejo Galván" userId="34f8e7f98b12fabf" providerId="LiveId" clId="{FD30FA29-A3C3-4DDE-A8CF-DA98DF169BBC}" dt="2020-06-04T01:40:44.315" v="1259"/>
          <ac:grpSpMkLst>
            <pc:docMk/>
            <pc:sldMk cId="2487066466" sldId="296"/>
            <ac:grpSpMk id="387" creationId="{7FCC817E-C278-48D5-86BD-09B950025DF5}"/>
          </ac:grpSpMkLst>
        </pc:grpChg>
        <pc:grpChg chg="del mod">
          <ac:chgData name="Alonso Raúl Melgarejo Galván" userId="34f8e7f98b12fabf" providerId="LiveId" clId="{FD30FA29-A3C3-4DDE-A8CF-DA98DF169BBC}" dt="2020-06-04T01:40:47.097" v="1261"/>
          <ac:grpSpMkLst>
            <pc:docMk/>
            <pc:sldMk cId="2487066466" sldId="296"/>
            <ac:grpSpMk id="393" creationId="{90A8F2D3-DDA1-4B08-AE94-040F378EB5D8}"/>
          </ac:grpSpMkLst>
        </pc:grpChg>
        <pc:grpChg chg="del mod">
          <ac:chgData name="Alonso Raúl Melgarejo Galván" userId="34f8e7f98b12fabf" providerId="LiveId" clId="{FD30FA29-A3C3-4DDE-A8CF-DA98DF169BBC}" dt="2020-06-04T01:41:26.929" v="1266"/>
          <ac:grpSpMkLst>
            <pc:docMk/>
            <pc:sldMk cId="2487066466" sldId="296"/>
            <ac:grpSpMk id="395" creationId="{F04EE3C5-744A-41FD-A347-CE1229AAA701}"/>
          </ac:grpSpMkLst>
        </pc:grpChg>
        <pc:grpChg chg="mod">
          <ac:chgData name="Alonso Raúl Melgarejo Galván" userId="34f8e7f98b12fabf" providerId="LiveId" clId="{FD30FA29-A3C3-4DDE-A8CF-DA98DF169BBC}" dt="2020-06-04T01:41:26.929" v="1266"/>
          <ac:grpSpMkLst>
            <pc:docMk/>
            <pc:sldMk cId="2487066466" sldId="296"/>
            <ac:grpSpMk id="400" creationId="{256EB0F9-1EEF-4349-A364-69400B5564D3}"/>
          </ac:grpSpMkLst>
        </pc:grpChg>
        <pc:grpChg chg="del mod">
          <ac:chgData name="Alonso Raúl Melgarejo Galván" userId="34f8e7f98b12fabf" providerId="LiveId" clId="{FD30FA29-A3C3-4DDE-A8CF-DA98DF169BBC}" dt="2020-06-04T01:41:51.461" v="1286"/>
          <ac:grpSpMkLst>
            <pc:docMk/>
            <pc:sldMk cId="2487066466" sldId="296"/>
            <ac:grpSpMk id="408" creationId="{D8F8570A-95CF-4F51-9856-F3C14E972584}"/>
          </ac:grpSpMkLst>
        </pc:grpChg>
        <pc:grpChg chg="del mod">
          <ac:chgData name="Alonso Raúl Melgarejo Galván" userId="34f8e7f98b12fabf" providerId="LiveId" clId="{FD30FA29-A3C3-4DDE-A8CF-DA98DF169BBC}" dt="2020-06-04T01:41:59.960" v="1292"/>
          <ac:grpSpMkLst>
            <pc:docMk/>
            <pc:sldMk cId="2487066466" sldId="296"/>
            <ac:grpSpMk id="420" creationId="{1C55F5B0-3CA6-460B-8204-D2A3217CCE51}"/>
          </ac:grpSpMkLst>
        </pc:grpChg>
        <pc:grpChg chg="del mod">
          <ac:chgData name="Alonso Raúl Melgarejo Galván" userId="34f8e7f98b12fabf" providerId="LiveId" clId="{FD30FA29-A3C3-4DDE-A8CF-DA98DF169BBC}" dt="2020-06-04T01:42:04.602" v="1294"/>
          <ac:grpSpMkLst>
            <pc:docMk/>
            <pc:sldMk cId="2487066466" sldId="296"/>
            <ac:grpSpMk id="426" creationId="{5827299C-2CEC-4589-A7A6-C2B94B7EC797}"/>
          </ac:grpSpMkLst>
        </pc:grpChg>
        <pc:grpChg chg="mod">
          <ac:chgData name="Alonso Raúl Melgarejo Galván" userId="34f8e7f98b12fabf" providerId="LiveId" clId="{FD30FA29-A3C3-4DDE-A8CF-DA98DF169BBC}" dt="2020-06-04T01:41:59.960" v="1292"/>
          <ac:grpSpMkLst>
            <pc:docMk/>
            <pc:sldMk cId="2487066466" sldId="296"/>
            <ac:grpSpMk id="427" creationId="{6C1AEF81-00F9-4440-8A5F-385530C53477}"/>
          </ac:grpSpMkLst>
        </pc:grpChg>
        <pc:grpChg chg="del mod">
          <ac:chgData name="Alonso Raúl Melgarejo Galván" userId="34f8e7f98b12fabf" providerId="LiveId" clId="{FD30FA29-A3C3-4DDE-A8CF-DA98DF169BBC}" dt="2020-06-04T01:42:19.043" v="1297"/>
          <ac:grpSpMkLst>
            <pc:docMk/>
            <pc:sldMk cId="2487066466" sldId="296"/>
            <ac:grpSpMk id="429" creationId="{E2642119-6800-4746-BF92-F9AB0B46880C}"/>
          </ac:grpSpMkLst>
        </pc:grpChg>
        <pc:grpChg chg="del mod">
          <ac:chgData name="Alonso Raúl Melgarejo Galván" userId="34f8e7f98b12fabf" providerId="LiveId" clId="{FD30FA29-A3C3-4DDE-A8CF-DA98DF169BBC}" dt="2020-06-04T01:42:22.619" v="1299"/>
          <ac:grpSpMkLst>
            <pc:docMk/>
            <pc:sldMk cId="2487066466" sldId="296"/>
            <ac:grpSpMk id="432" creationId="{47788C0D-BC46-40EC-B3A1-C1EC138219C4}"/>
          </ac:grpSpMkLst>
        </pc:grpChg>
        <pc:grpChg chg="del mod">
          <ac:chgData name="Alonso Raúl Melgarejo Galván" userId="34f8e7f98b12fabf" providerId="LiveId" clId="{FD30FA29-A3C3-4DDE-A8CF-DA98DF169BBC}" dt="2020-06-04T01:42:25.491" v="1301"/>
          <ac:grpSpMkLst>
            <pc:docMk/>
            <pc:sldMk cId="2487066466" sldId="296"/>
            <ac:grpSpMk id="434" creationId="{E7589D87-AA0F-4E22-AA6E-3251D3D98CAD}"/>
          </ac:grpSpMkLst>
        </pc:grpChg>
        <pc:grpChg chg="del mod">
          <ac:chgData name="Alonso Raúl Melgarejo Galván" userId="34f8e7f98b12fabf" providerId="LiveId" clId="{FD30FA29-A3C3-4DDE-A8CF-DA98DF169BBC}" dt="2020-06-04T01:42:29.030" v="1303"/>
          <ac:grpSpMkLst>
            <pc:docMk/>
            <pc:sldMk cId="2487066466" sldId="296"/>
            <ac:grpSpMk id="436" creationId="{8CEFAE64-D386-4576-A211-FE4735901D86}"/>
          </ac:grpSpMkLst>
        </pc:grpChg>
        <pc:grpChg chg="del mod">
          <ac:chgData name="Alonso Raúl Melgarejo Galván" userId="34f8e7f98b12fabf" providerId="LiveId" clId="{FD30FA29-A3C3-4DDE-A8CF-DA98DF169BBC}" dt="2020-06-04T01:42:34.531" v="1308"/>
          <ac:grpSpMkLst>
            <pc:docMk/>
            <pc:sldMk cId="2487066466" sldId="296"/>
            <ac:grpSpMk id="438" creationId="{92C0B7C2-8AA8-4DAE-8D9B-084FDCB69D7B}"/>
          </ac:grpSpMkLst>
        </pc:grpChg>
        <pc:grpChg chg="del mod">
          <ac:chgData name="Alonso Raúl Melgarejo Galván" userId="34f8e7f98b12fabf" providerId="LiveId" clId="{FD30FA29-A3C3-4DDE-A8CF-DA98DF169BBC}" dt="2020-06-04T01:42:34.531" v="1308"/>
          <ac:grpSpMkLst>
            <pc:docMk/>
            <pc:sldMk cId="2487066466" sldId="296"/>
            <ac:grpSpMk id="443" creationId="{8CE4FD4E-9D07-4ACE-8B33-282F0B63536E}"/>
          </ac:grpSpMkLst>
        </pc:grpChg>
        <pc:grpChg chg="del mod">
          <ac:chgData name="Alonso Raúl Melgarejo Galván" userId="34f8e7f98b12fabf" providerId="LiveId" clId="{FD30FA29-A3C3-4DDE-A8CF-DA98DF169BBC}" dt="2020-06-04T01:42:42.234" v="1310"/>
          <ac:grpSpMkLst>
            <pc:docMk/>
            <pc:sldMk cId="2487066466" sldId="296"/>
            <ac:grpSpMk id="444" creationId="{A38E8B43-858D-4BFC-AC8D-EEA0B868C3B8}"/>
          </ac:grpSpMkLst>
        </pc:grpChg>
        <pc:grpChg chg="del mod">
          <ac:chgData name="Alonso Raúl Melgarejo Galván" userId="34f8e7f98b12fabf" providerId="LiveId" clId="{FD30FA29-A3C3-4DDE-A8CF-DA98DF169BBC}" dt="2020-06-04T01:42:50.053" v="1319"/>
          <ac:grpSpMkLst>
            <pc:docMk/>
            <pc:sldMk cId="2487066466" sldId="296"/>
            <ac:grpSpMk id="446" creationId="{F1DBDDA3-9C08-4341-8358-DE051D8F2AE3}"/>
          </ac:grpSpMkLst>
        </pc:grpChg>
        <pc:grpChg chg="del mod">
          <ac:chgData name="Alonso Raúl Melgarejo Galván" userId="34f8e7f98b12fabf" providerId="LiveId" clId="{FD30FA29-A3C3-4DDE-A8CF-DA98DF169BBC}" dt="2020-06-04T01:42:50.053" v="1319"/>
          <ac:grpSpMkLst>
            <pc:docMk/>
            <pc:sldMk cId="2487066466" sldId="296"/>
            <ac:grpSpMk id="455" creationId="{C5407D6E-5198-4B8C-BC70-0CAAB1C8E365}"/>
          </ac:grpSpMkLst>
        </pc:grpChg>
        <pc:grpChg chg="del mod">
          <ac:chgData name="Alonso Raúl Melgarejo Galván" userId="34f8e7f98b12fabf" providerId="LiveId" clId="{FD30FA29-A3C3-4DDE-A8CF-DA98DF169BBC}" dt="2020-06-04T01:42:54.403" v="1323"/>
          <ac:grpSpMkLst>
            <pc:docMk/>
            <pc:sldMk cId="2487066466" sldId="296"/>
            <ac:grpSpMk id="456" creationId="{EE16DCD8-1805-4535-A08C-83250D280A69}"/>
          </ac:grpSpMkLst>
        </pc:grpChg>
        <pc:grpChg chg="mod">
          <ac:chgData name="Alonso Raúl Melgarejo Galván" userId="34f8e7f98b12fabf" providerId="LiveId" clId="{FD30FA29-A3C3-4DDE-A8CF-DA98DF169BBC}" dt="2020-06-04T01:42:54.403" v="1323"/>
          <ac:grpSpMkLst>
            <pc:docMk/>
            <pc:sldMk cId="2487066466" sldId="296"/>
            <ac:grpSpMk id="460" creationId="{7BCCEF9D-F28A-48B3-B122-5B2FD918861A}"/>
          </ac:grpSpMkLst>
        </pc:grpChg>
        <pc:inkChg chg="add">
          <ac:chgData name="Alonso Raúl Melgarejo Galván" userId="34f8e7f98b12fabf" providerId="LiveId" clId="{FD30FA29-A3C3-4DDE-A8CF-DA98DF169BBC}" dt="2020-06-04T01:37:43.566" v="1161" actId="9405"/>
          <ac:inkMkLst>
            <pc:docMk/>
            <pc:sldMk cId="2487066466" sldId="296"/>
            <ac:inkMk id="3" creationId="{C9F72EE0-48AE-4132-B819-D118C89B7F6A}"/>
          </ac:inkMkLst>
        </pc:inkChg>
        <pc:inkChg chg="add mod">
          <ac:chgData name="Alonso Raúl Melgarejo Galván" userId="34f8e7f98b12fabf" providerId="LiveId" clId="{FD30FA29-A3C3-4DDE-A8CF-DA98DF169BBC}" dt="2020-06-04T01:40:44.315" v="1259"/>
          <ac:inkMkLst>
            <pc:docMk/>
            <pc:sldMk cId="2487066466" sldId="296"/>
            <ac:inkMk id="5" creationId="{7A2DBDEA-EE36-4651-B897-27C6C405AD51}"/>
          </ac:inkMkLst>
        </pc:inkChg>
        <pc:inkChg chg="add mod">
          <ac:chgData name="Alonso Raúl Melgarejo Galván" userId="34f8e7f98b12fabf" providerId="LiveId" clId="{FD30FA29-A3C3-4DDE-A8CF-DA98DF169BBC}" dt="2020-06-04T01:41:26.929" v="1266"/>
          <ac:inkMkLst>
            <pc:docMk/>
            <pc:sldMk cId="2487066466" sldId="296"/>
            <ac:inkMk id="9" creationId="{49A243BE-0DCB-4724-93AA-6F4F1331EFC0}"/>
          </ac:inkMkLst>
        </pc:inkChg>
        <pc:inkChg chg="add mod">
          <ac:chgData name="Alonso Raúl Melgarejo Galván" userId="34f8e7f98b12fabf" providerId="LiveId" clId="{FD30FA29-A3C3-4DDE-A8CF-DA98DF169BBC}" dt="2020-06-04T01:41:26.929" v="1266"/>
          <ac:inkMkLst>
            <pc:docMk/>
            <pc:sldMk cId="2487066466" sldId="296"/>
            <ac:inkMk id="15" creationId="{8E79CCF4-C7F1-4300-B1E4-552F5DA675B5}"/>
          </ac:inkMkLst>
        </pc:inkChg>
        <pc:inkChg chg="add mod">
          <ac:chgData name="Alonso Raúl Melgarejo Galván" userId="34f8e7f98b12fabf" providerId="LiveId" clId="{FD30FA29-A3C3-4DDE-A8CF-DA98DF169BBC}" dt="2020-06-04T01:41:26.929" v="1266"/>
          <ac:inkMkLst>
            <pc:docMk/>
            <pc:sldMk cId="2487066466" sldId="296"/>
            <ac:inkMk id="16" creationId="{06955D20-BE82-4DD1-ADF6-5CC8D45B66A2}"/>
          </ac:inkMkLst>
        </pc:inkChg>
        <pc:inkChg chg="add mod">
          <ac:chgData name="Alonso Raúl Melgarejo Galván" userId="34f8e7f98b12fabf" providerId="LiveId" clId="{FD30FA29-A3C3-4DDE-A8CF-DA98DF169BBC}" dt="2020-06-04T01:41:26.929" v="1266"/>
          <ac:inkMkLst>
            <pc:docMk/>
            <pc:sldMk cId="2487066466" sldId="296"/>
            <ac:inkMk id="17" creationId="{16088F45-72EC-43DC-809A-9182D0CE2CEC}"/>
          </ac:inkMkLst>
        </pc:inkChg>
        <pc:inkChg chg="add mod">
          <ac:chgData name="Alonso Raúl Melgarejo Galván" userId="34f8e7f98b12fabf" providerId="LiveId" clId="{FD30FA29-A3C3-4DDE-A8CF-DA98DF169BBC}" dt="2020-06-04T01:41:26.929" v="1266"/>
          <ac:inkMkLst>
            <pc:docMk/>
            <pc:sldMk cId="2487066466" sldId="296"/>
            <ac:inkMk id="18" creationId="{CFE81467-BE40-428D-A38D-2597A427CF35}"/>
          </ac:inkMkLst>
        </pc:inkChg>
        <pc:inkChg chg="add mod">
          <ac:chgData name="Alonso Raúl Melgarejo Galván" userId="34f8e7f98b12fabf" providerId="LiveId" clId="{FD30FA29-A3C3-4DDE-A8CF-DA98DF169BBC}" dt="2020-06-04T01:41:26.929" v="1266"/>
          <ac:inkMkLst>
            <pc:docMk/>
            <pc:sldMk cId="2487066466" sldId="296"/>
            <ac:inkMk id="19" creationId="{19E41572-69CD-463C-984B-06D6C35B0CDD}"/>
          </ac:inkMkLst>
        </pc:inkChg>
        <pc:inkChg chg="add mod">
          <ac:chgData name="Alonso Raúl Melgarejo Galván" userId="34f8e7f98b12fabf" providerId="LiveId" clId="{FD30FA29-A3C3-4DDE-A8CF-DA98DF169BBC}" dt="2020-06-04T01:41:26.929" v="1266"/>
          <ac:inkMkLst>
            <pc:docMk/>
            <pc:sldMk cId="2487066466" sldId="296"/>
            <ac:inkMk id="33" creationId="{AC7E34ED-644D-4A9B-8EE6-3E5310EE32C3}"/>
          </ac:inkMkLst>
        </pc:inkChg>
        <pc:inkChg chg="add mod">
          <ac:chgData name="Alonso Raúl Melgarejo Galván" userId="34f8e7f98b12fabf" providerId="LiveId" clId="{FD30FA29-A3C3-4DDE-A8CF-DA98DF169BBC}" dt="2020-06-04T01:41:26.929" v="1266"/>
          <ac:inkMkLst>
            <pc:docMk/>
            <pc:sldMk cId="2487066466" sldId="296"/>
            <ac:inkMk id="34" creationId="{3E685DDA-8039-4495-9735-40B1691882C1}"/>
          </ac:inkMkLst>
        </pc:inkChg>
        <pc:inkChg chg="add mod">
          <ac:chgData name="Alonso Raúl Melgarejo Galván" userId="34f8e7f98b12fabf" providerId="LiveId" clId="{FD30FA29-A3C3-4DDE-A8CF-DA98DF169BBC}" dt="2020-06-04T01:41:26.929" v="1266"/>
          <ac:inkMkLst>
            <pc:docMk/>
            <pc:sldMk cId="2487066466" sldId="296"/>
            <ac:inkMk id="35" creationId="{28DEDF38-C9CF-499F-8E36-9253C6C68041}"/>
          </ac:inkMkLst>
        </pc:inkChg>
        <pc:inkChg chg="add mod">
          <ac:chgData name="Alonso Raúl Melgarejo Galván" userId="34f8e7f98b12fabf" providerId="LiveId" clId="{FD30FA29-A3C3-4DDE-A8CF-DA98DF169BBC}" dt="2020-06-04T01:41:26.929" v="1266"/>
          <ac:inkMkLst>
            <pc:docMk/>
            <pc:sldMk cId="2487066466" sldId="296"/>
            <ac:inkMk id="36" creationId="{FEE723B0-0BDA-4A39-A68B-148A0BA7222B}"/>
          </ac:inkMkLst>
        </pc:inkChg>
        <pc:inkChg chg="add mod">
          <ac:chgData name="Alonso Raúl Melgarejo Galván" userId="34f8e7f98b12fabf" providerId="LiveId" clId="{FD30FA29-A3C3-4DDE-A8CF-DA98DF169BBC}" dt="2020-06-04T01:41:26.929" v="1266"/>
          <ac:inkMkLst>
            <pc:docMk/>
            <pc:sldMk cId="2487066466" sldId="296"/>
            <ac:inkMk id="39" creationId="{9DE8A6EA-3B2B-49EF-8FFA-F6A77FF0DE86}"/>
          </ac:inkMkLst>
        </pc:inkChg>
        <pc:inkChg chg="add mod">
          <ac:chgData name="Alonso Raúl Melgarejo Galván" userId="34f8e7f98b12fabf" providerId="LiveId" clId="{FD30FA29-A3C3-4DDE-A8CF-DA98DF169BBC}" dt="2020-06-04T01:41:26.929" v="1266"/>
          <ac:inkMkLst>
            <pc:docMk/>
            <pc:sldMk cId="2487066466" sldId="296"/>
            <ac:inkMk id="40" creationId="{F5F62D2C-6777-4D0B-9EE1-38EFE9C4AF7E}"/>
          </ac:inkMkLst>
        </pc:inkChg>
        <pc:inkChg chg="add mod">
          <ac:chgData name="Alonso Raúl Melgarejo Galván" userId="34f8e7f98b12fabf" providerId="LiveId" clId="{FD30FA29-A3C3-4DDE-A8CF-DA98DF169BBC}" dt="2020-06-04T01:41:26.929" v="1266"/>
          <ac:inkMkLst>
            <pc:docMk/>
            <pc:sldMk cId="2487066466" sldId="296"/>
            <ac:inkMk id="42" creationId="{6EEF82CA-FBF5-4114-9E51-3DF5E80CFE6B}"/>
          </ac:inkMkLst>
        </pc:inkChg>
        <pc:inkChg chg="add mod">
          <ac:chgData name="Alonso Raúl Melgarejo Galván" userId="34f8e7f98b12fabf" providerId="LiveId" clId="{FD30FA29-A3C3-4DDE-A8CF-DA98DF169BBC}" dt="2020-06-04T01:41:26.929" v="1266"/>
          <ac:inkMkLst>
            <pc:docMk/>
            <pc:sldMk cId="2487066466" sldId="296"/>
            <ac:inkMk id="43" creationId="{8CACD657-F1ED-43BA-9E47-A6100D5BB563}"/>
          </ac:inkMkLst>
        </pc:inkChg>
        <pc:inkChg chg="add mod">
          <ac:chgData name="Alonso Raúl Melgarejo Galván" userId="34f8e7f98b12fabf" providerId="LiveId" clId="{FD30FA29-A3C3-4DDE-A8CF-DA98DF169BBC}" dt="2020-06-04T01:41:26.929" v="1266"/>
          <ac:inkMkLst>
            <pc:docMk/>
            <pc:sldMk cId="2487066466" sldId="296"/>
            <ac:inkMk id="44" creationId="{D64FE7A0-9B3E-4831-B165-44625ABDD85C}"/>
          </ac:inkMkLst>
        </pc:inkChg>
        <pc:inkChg chg="add mod">
          <ac:chgData name="Alonso Raúl Melgarejo Galván" userId="34f8e7f98b12fabf" providerId="LiveId" clId="{FD30FA29-A3C3-4DDE-A8CF-DA98DF169BBC}" dt="2020-06-04T01:41:26.929" v="1266"/>
          <ac:inkMkLst>
            <pc:docMk/>
            <pc:sldMk cId="2487066466" sldId="296"/>
            <ac:inkMk id="45" creationId="{08FA6D3E-7A75-4BFC-BD6E-AE829C9E744F}"/>
          </ac:inkMkLst>
        </pc:inkChg>
        <pc:inkChg chg="add mod">
          <ac:chgData name="Alonso Raúl Melgarejo Galván" userId="34f8e7f98b12fabf" providerId="LiveId" clId="{FD30FA29-A3C3-4DDE-A8CF-DA98DF169BBC}" dt="2020-06-04T01:41:26.929" v="1266"/>
          <ac:inkMkLst>
            <pc:docMk/>
            <pc:sldMk cId="2487066466" sldId="296"/>
            <ac:inkMk id="50" creationId="{D7448A7E-29EE-4605-A7CB-EAFBC48A97D2}"/>
          </ac:inkMkLst>
        </pc:inkChg>
        <pc:inkChg chg="add mod">
          <ac:chgData name="Alonso Raúl Melgarejo Galván" userId="34f8e7f98b12fabf" providerId="LiveId" clId="{FD30FA29-A3C3-4DDE-A8CF-DA98DF169BBC}" dt="2020-06-04T01:41:26.929" v="1266"/>
          <ac:inkMkLst>
            <pc:docMk/>
            <pc:sldMk cId="2487066466" sldId="296"/>
            <ac:inkMk id="52" creationId="{83A98BB0-1F44-4326-8AD1-740B27A0037E}"/>
          </ac:inkMkLst>
        </pc:inkChg>
        <pc:inkChg chg="add mod">
          <ac:chgData name="Alonso Raúl Melgarejo Galván" userId="34f8e7f98b12fabf" providerId="LiveId" clId="{FD30FA29-A3C3-4DDE-A8CF-DA98DF169BBC}" dt="2020-06-04T01:41:26.929" v="1266"/>
          <ac:inkMkLst>
            <pc:docMk/>
            <pc:sldMk cId="2487066466" sldId="296"/>
            <ac:inkMk id="53" creationId="{ECCFC23C-9909-4B67-8CEF-B1D7F6BB7661}"/>
          </ac:inkMkLst>
        </pc:inkChg>
        <pc:inkChg chg="add mod">
          <ac:chgData name="Alonso Raúl Melgarejo Galván" userId="34f8e7f98b12fabf" providerId="LiveId" clId="{FD30FA29-A3C3-4DDE-A8CF-DA98DF169BBC}" dt="2020-06-04T01:41:26.929" v="1266"/>
          <ac:inkMkLst>
            <pc:docMk/>
            <pc:sldMk cId="2487066466" sldId="296"/>
            <ac:inkMk id="62" creationId="{E1F95445-0B38-4770-8239-22EB0A06EA37}"/>
          </ac:inkMkLst>
        </pc:inkChg>
        <pc:inkChg chg="add mod">
          <ac:chgData name="Alonso Raúl Melgarejo Galván" userId="34f8e7f98b12fabf" providerId="LiveId" clId="{FD30FA29-A3C3-4DDE-A8CF-DA98DF169BBC}" dt="2020-06-04T01:41:26.929" v="1266"/>
          <ac:inkMkLst>
            <pc:docMk/>
            <pc:sldMk cId="2487066466" sldId="296"/>
            <ac:inkMk id="63" creationId="{FC87F10E-1978-4A83-BAAE-0A62A83CC565}"/>
          </ac:inkMkLst>
        </pc:inkChg>
        <pc:inkChg chg="add mod">
          <ac:chgData name="Alonso Raúl Melgarejo Galván" userId="34f8e7f98b12fabf" providerId="LiveId" clId="{FD30FA29-A3C3-4DDE-A8CF-DA98DF169BBC}" dt="2020-06-04T01:41:26.929" v="1266"/>
          <ac:inkMkLst>
            <pc:docMk/>
            <pc:sldMk cId="2487066466" sldId="296"/>
            <ac:inkMk id="320" creationId="{5EA0ABB2-0828-4F32-80D3-5D30DFA9C005}"/>
          </ac:inkMkLst>
        </pc:inkChg>
        <pc:inkChg chg="add mod">
          <ac:chgData name="Alonso Raúl Melgarejo Galván" userId="34f8e7f98b12fabf" providerId="LiveId" clId="{FD30FA29-A3C3-4DDE-A8CF-DA98DF169BBC}" dt="2020-06-04T01:41:26.929" v="1266"/>
          <ac:inkMkLst>
            <pc:docMk/>
            <pc:sldMk cId="2487066466" sldId="296"/>
            <ac:inkMk id="321" creationId="{7C855421-3222-4AC4-B7B7-AA2DA652AD46}"/>
          </ac:inkMkLst>
        </pc:inkChg>
        <pc:inkChg chg="add mod">
          <ac:chgData name="Alonso Raúl Melgarejo Galván" userId="34f8e7f98b12fabf" providerId="LiveId" clId="{FD30FA29-A3C3-4DDE-A8CF-DA98DF169BBC}" dt="2020-06-04T01:41:26.929" v="1266"/>
          <ac:inkMkLst>
            <pc:docMk/>
            <pc:sldMk cId="2487066466" sldId="296"/>
            <ac:inkMk id="322" creationId="{FBA3529E-8F6E-44E1-8265-AFD61C1F063B}"/>
          </ac:inkMkLst>
        </pc:inkChg>
        <pc:inkChg chg="add mod">
          <ac:chgData name="Alonso Raúl Melgarejo Galván" userId="34f8e7f98b12fabf" providerId="LiveId" clId="{FD30FA29-A3C3-4DDE-A8CF-DA98DF169BBC}" dt="2020-06-04T01:41:26.929" v="1266"/>
          <ac:inkMkLst>
            <pc:docMk/>
            <pc:sldMk cId="2487066466" sldId="296"/>
            <ac:inkMk id="323" creationId="{75AC390A-9AFF-4B6F-9FD2-3A25447498F6}"/>
          </ac:inkMkLst>
        </pc:inkChg>
        <pc:inkChg chg="add mod">
          <ac:chgData name="Alonso Raúl Melgarejo Galván" userId="34f8e7f98b12fabf" providerId="LiveId" clId="{FD30FA29-A3C3-4DDE-A8CF-DA98DF169BBC}" dt="2020-06-04T01:41:26.929" v="1266"/>
          <ac:inkMkLst>
            <pc:docMk/>
            <pc:sldMk cId="2487066466" sldId="296"/>
            <ac:inkMk id="326" creationId="{CA8AB15C-02A8-43E1-8DE0-6BDA0D4BF4E0}"/>
          </ac:inkMkLst>
        </pc:inkChg>
        <pc:inkChg chg="add mod">
          <ac:chgData name="Alonso Raúl Melgarejo Galván" userId="34f8e7f98b12fabf" providerId="LiveId" clId="{FD30FA29-A3C3-4DDE-A8CF-DA98DF169BBC}" dt="2020-06-04T01:41:26.929" v="1266"/>
          <ac:inkMkLst>
            <pc:docMk/>
            <pc:sldMk cId="2487066466" sldId="296"/>
            <ac:inkMk id="328" creationId="{CBE5FC0E-D1D1-4C91-A010-3B645EF7E475}"/>
          </ac:inkMkLst>
        </pc:inkChg>
        <pc:inkChg chg="add mod">
          <ac:chgData name="Alonso Raúl Melgarejo Galván" userId="34f8e7f98b12fabf" providerId="LiveId" clId="{FD30FA29-A3C3-4DDE-A8CF-DA98DF169BBC}" dt="2020-06-04T01:41:26.929" v="1266"/>
          <ac:inkMkLst>
            <pc:docMk/>
            <pc:sldMk cId="2487066466" sldId="296"/>
            <ac:inkMk id="329" creationId="{AFECC993-E342-482E-AB3E-23CFD3237513}"/>
          </ac:inkMkLst>
        </pc:inkChg>
        <pc:inkChg chg="add mod">
          <ac:chgData name="Alonso Raúl Melgarejo Galván" userId="34f8e7f98b12fabf" providerId="LiveId" clId="{FD30FA29-A3C3-4DDE-A8CF-DA98DF169BBC}" dt="2020-06-04T01:38:37.648" v="1201"/>
          <ac:inkMkLst>
            <pc:docMk/>
            <pc:sldMk cId="2487066466" sldId="296"/>
            <ac:inkMk id="331" creationId="{94F12A24-4044-4EC9-89BC-F12B4F47EBE0}"/>
          </ac:inkMkLst>
        </pc:inkChg>
        <pc:inkChg chg="add mod">
          <ac:chgData name="Alonso Raúl Melgarejo Galván" userId="34f8e7f98b12fabf" providerId="LiveId" clId="{FD30FA29-A3C3-4DDE-A8CF-DA98DF169BBC}" dt="2020-06-04T01:38:58.430" v="1212"/>
          <ac:inkMkLst>
            <pc:docMk/>
            <pc:sldMk cId="2487066466" sldId="296"/>
            <ac:inkMk id="333" creationId="{46E4B068-625D-44A1-A3B1-048917B945AC}"/>
          </ac:inkMkLst>
        </pc:inkChg>
        <pc:inkChg chg="add">
          <ac:chgData name="Alonso Raúl Melgarejo Galván" userId="34f8e7f98b12fabf" providerId="LiveId" clId="{FD30FA29-A3C3-4DDE-A8CF-DA98DF169BBC}" dt="2020-06-04T01:38:40.020" v="1202" actId="9405"/>
          <ac:inkMkLst>
            <pc:docMk/>
            <pc:sldMk cId="2487066466" sldId="296"/>
            <ac:inkMk id="335" creationId="{22752459-3FF7-4EFA-9D66-9239FC6F7100}"/>
          </ac:inkMkLst>
        </pc:inkChg>
        <pc:inkChg chg="add mod">
          <ac:chgData name="Alonso Raúl Melgarejo Galván" userId="34f8e7f98b12fabf" providerId="LiveId" clId="{FD30FA29-A3C3-4DDE-A8CF-DA98DF169BBC}" dt="2020-06-04T01:42:54.403" v="1323"/>
          <ac:inkMkLst>
            <pc:docMk/>
            <pc:sldMk cId="2487066466" sldId="296"/>
            <ac:inkMk id="336" creationId="{7DBD9634-A7A4-4A6E-B712-E815CF40A043}"/>
          </ac:inkMkLst>
        </pc:inkChg>
        <pc:inkChg chg="add mod">
          <ac:chgData name="Alonso Raúl Melgarejo Galván" userId="34f8e7f98b12fabf" providerId="LiveId" clId="{FD30FA29-A3C3-4DDE-A8CF-DA98DF169BBC}" dt="2020-06-04T01:42:54.403" v="1323"/>
          <ac:inkMkLst>
            <pc:docMk/>
            <pc:sldMk cId="2487066466" sldId="296"/>
            <ac:inkMk id="337" creationId="{6EDD8565-26C2-408B-BEE8-DEBD68E4EE97}"/>
          </ac:inkMkLst>
        </pc:inkChg>
        <pc:inkChg chg="add mod">
          <ac:chgData name="Alonso Raúl Melgarejo Galván" userId="34f8e7f98b12fabf" providerId="LiveId" clId="{FD30FA29-A3C3-4DDE-A8CF-DA98DF169BBC}" dt="2020-06-04T01:41:26.929" v="1266"/>
          <ac:inkMkLst>
            <pc:docMk/>
            <pc:sldMk cId="2487066466" sldId="296"/>
            <ac:inkMk id="339" creationId="{9A6EFCA2-F55E-4039-820A-72B5723A46B2}"/>
          </ac:inkMkLst>
        </pc:inkChg>
        <pc:inkChg chg="add mod">
          <ac:chgData name="Alonso Raúl Melgarejo Galván" userId="34f8e7f98b12fabf" providerId="LiveId" clId="{FD30FA29-A3C3-4DDE-A8CF-DA98DF169BBC}" dt="2020-06-04T01:41:26.929" v="1266"/>
          <ac:inkMkLst>
            <pc:docMk/>
            <pc:sldMk cId="2487066466" sldId="296"/>
            <ac:inkMk id="340" creationId="{83662706-E8CB-4DAD-8216-560136CB9F5B}"/>
          </ac:inkMkLst>
        </pc:inkChg>
        <pc:inkChg chg="add mod">
          <ac:chgData name="Alonso Raúl Melgarejo Galván" userId="34f8e7f98b12fabf" providerId="LiveId" clId="{FD30FA29-A3C3-4DDE-A8CF-DA98DF169BBC}" dt="2020-06-04T01:41:26.929" v="1266"/>
          <ac:inkMkLst>
            <pc:docMk/>
            <pc:sldMk cId="2487066466" sldId="296"/>
            <ac:inkMk id="341" creationId="{F41A4BE1-50AF-4AB7-8BF6-5DF172ACE237}"/>
          </ac:inkMkLst>
        </pc:inkChg>
        <pc:inkChg chg="add mod">
          <ac:chgData name="Alonso Raúl Melgarejo Galván" userId="34f8e7f98b12fabf" providerId="LiveId" clId="{FD30FA29-A3C3-4DDE-A8CF-DA98DF169BBC}" dt="2020-06-04T01:41:26.929" v="1266"/>
          <ac:inkMkLst>
            <pc:docMk/>
            <pc:sldMk cId="2487066466" sldId="296"/>
            <ac:inkMk id="342" creationId="{BAF5C21C-F9C7-4AD0-8DDF-F8BC072CBC4D}"/>
          </ac:inkMkLst>
        </pc:inkChg>
        <pc:inkChg chg="add mod">
          <ac:chgData name="Alonso Raúl Melgarejo Galván" userId="34f8e7f98b12fabf" providerId="LiveId" clId="{FD30FA29-A3C3-4DDE-A8CF-DA98DF169BBC}" dt="2020-06-04T01:41:26.929" v="1266"/>
          <ac:inkMkLst>
            <pc:docMk/>
            <pc:sldMk cId="2487066466" sldId="296"/>
            <ac:inkMk id="343" creationId="{62BF9621-4FB0-47B9-8A6D-B7406E75E22F}"/>
          </ac:inkMkLst>
        </pc:inkChg>
        <pc:inkChg chg="add mod">
          <ac:chgData name="Alonso Raúl Melgarejo Galván" userId="34f8e7f98b12fabf" providerId="LiveId" clId="{FD30FA29-A3C3-4DDE-A8CF-DA98DF169BBC}" dt="2020-06-04T01:41:26.929" v="1266"/>
          <ac:inkMkLst>
            <pc:docMk/>
            <pc:sldMk cId="2487066466" sldId="296"/>
            <ac:inkMk id="344" creationId="{F5AC38EA-90C4-4417-B5FB-439FED71BB56}"/>
          </ac:inkMkLst>
        </pc:inkChg>
        <pc:inkChg chg="add mod">
          <ac:chgData name="Alonso Raúl Melgarejo Galván" userId="34f8e7f98b12fabf" providerId="LiveId" clId="{FD30FA29-A3C3-4DDE-A8CF-DA98DF169BBC}" dt="2020-06-04T01:41:26.929" v="1266"/>
          <ac:inkMkLst>
            <pc:docMk/>
            <pc:sldMk cId="2487066466" sldId="296"/>
            <ac:inkMk id="346" creationId="{AB008DCE-2359-4BC0-91E0-68D48FFEE3B5}"/>
          </ac:inkMkLst>
        </pc:inkChg>
        <pc:inkChg chg="add mod">
          <ac:chgData name="Alonso Raúl Melgarejo Galván" userId="34f8e7f98b12fabf" providerId="LiveId" clId="{FD30FA29-A3C3-4DDE-A8CF-DA98DF169BBC}" dt="2020-06-04T01:41:26.929" v="1266"/>
          <ac:inkMkLst>
            <pc:docMk/>
            <pc:sldMk cId="2487066466" sldId="296"/>
            <ac:inkMk id="347" creationId="{F9507B4C-2D1C-47CB-8506-84ACC5A6C3F3}"/>
          </ac:inkMkLst>
        </pc:inkChg>
        <pc:inkChg chg="add mod">
          <ac:chgData name="Alonso Raúl Melgarejo Galván" userId="34f8e7f98b12fabf" providerId="LiveId" clId="{FD30FA29-A3C3-4DDE-A8CF-DA98DF169BBC}" dt="2020-06-04T01:41:26.929" v="1266"/>
          <ac:inkMkLst>
            <pc:docMk/>
            <pc:sldMk cId="2487066466" sldId="296"/>
            <ac:inkMk id="348" creationId="{DF05094D-C838-4DB5-AF60-3791C20D926A}"/>
          </ac:inkMkLst>
        </pc:inkChg>
        <pc:inkChg chg="add mod">
          <ac:chgData name="Alonso Raúl Melgarejo Galván" userId="34f8e7f98b12fabf" providerId="LiveId" clId="{FD30FA29-A3C3-4DDE-A8CF-DA98DF169BBC}" dt="2020-06-04T01:41:26.929" v="1266"/>
          <ac:inkMkLst>
            <pc:docMk/>
            <pc:sldMk cId="2487066466" sldId="296"/>
            <ac:inkMk id="349" creationId="{EE498B12-7973-4E32-85CF-176F5722B779}"/>
          </ac:inkMkLst>
        </pc:inkChg>
        <pc:inkChg chg="add mod">
          <ac:chgData name="Alonso Raúl Melgarejo Galván" userId="34f8e7f98b12fabf" providerId="LiveId" clId="{FD30FA29-A3C3-4DDE-A8CF-DA98DF169BBC}" dt="2020-06-04T01:41:26.929" v="1266"/>
          <ac:inkMkLst>
            <pc:docMk/>
            <pc:sldMk cId="2487066466" sldId="296"/>
            <ac:inkMk id="350" creationId="{5F392503-5721-4B6D-BFBB-A5D2FD7A288D}"/>
          </ac:inkMkLst>
        </pc:inkChg>
        <pc:inkChg chg="add mod">
          <ac:chgData name="Alonso Raúl Melgarejo Galván" userId="34f8e7f98b12fabf" providerId="LiveId" clId="{FD30FA29-A3C3-4DDE-A8CF-DA98DF169BBC}" dt="2020-06-04T01:41:26.929" v="1266"/>
          <ac:inkMkLst>
            <pc:docMk/>
            <pc:sldMk cId="2487066466" sldId="296"/>
            <ac:inkMk id="351" creationId="{380D0036-C902-4E96-B08B-C54B99D74274}"/>
          </ac:inkMkLst>
        </pc:inkChg>
        <pc:inkChg chg="add mod">
          <ac:chgData name="Alonso Raúl Melgarejo Galván" userId="34f8e7f98b12fabf" providerId="LiveId" clId="{FD30FA29-A3C3-4DDE-A8CF-DA98DF169BBC}" dt="2020-06-04T01:41:26.929" v="1266"/>
          <ac:inkMkLst>
            <pc:docMk/>
            <pc:sldMk cId="2487066466" sldId="296"/>
            <ac:inkMk id="352" creationId="{D9F550FC-F646-4A5B-9085-E0A48CDB3B00}"/>
          </ac:inkMkLst>
        </pc:inkChg>
        <pc:inkChg chg="add mod">
          <ac:chgData name="Alonso Raúl Melgarejo Galván" userId="34f8e7f98b12fabf" providerId="LiveId" clId="{FD30FA29-A3C3-4DDE-A8CF-DA98DF169BBC}" dt="2020-06-04T01:41:26.929" v="1266"/>
          <ac:inkMkLst>
            <pc:docMk/>
            <pc:sldMk cId="2487066466" sldId="296"/>
            <ac:inkMk id="353" creationId="{468E0B4F-2080-417C-AE37-7ADB9A4AA61D}"/>
          </ac:inkMkLst>
        </pc:inkChg>
        <pc:inkChg chg="add mod">
          <ac:chgData name="Alonso Raúl Melgarejo Galván" userId="34f8e7f98b12fabf" providerId="LiveId" clId="{FD30FA29-A3C3-4DDE-A8CF-DA98DF169BBC}" dt="2020-06-04T01:41:26.929" v="1266"/>
          <ac:inkMkLst>
            <pc:docMk/>
            <pc:sldMk cId="2487066466" sldId="296"/>
            <ac:inkMk id="354" creationId="{979012A6-CE2E-498D-B74C-7A00AD332095}"/>
          </ac:inkMkLst>
        </pc:inkChg>
        <pc:inkChg chg="add mod">
          <ac:chgData name="Alonso Raúl Melgarejo Galván" userId="34f8e7f98b12fabf" providerId="LiveId" clId="{FD30FA29-A3C3-4DDE-A8CF-DA98DF169BBC}" dt="2020-06-04T01:41:26.929" v="1266"/>
          <ac:inkMkLst>
            <pc:docMk/>
            <pc:sldMk cId="2487066466" sldId="296"/>
            <ac:inkMk id="356" creationId="{B2E6083B-23C9-4C5A-8EA5-3B5AA31E8CC7}"/>
          </ac:inkMkLst>
        </pc:inkChg>
        <pc:inkChg chg="add mod">
          <ac:chgData name="Alonso Raúl Melgarejo Galván" userId="34f8e7f98b12fabf" providerId="LiveId" clId="{FD30FA29-A3C3-4DDE-A8CF-DA98DF169BBC}" dt="2020-06-04T01:41:26.929" v="1266"/>
          <ac:inkMkLst>
            <pc:docMk/>
            <pc:sldMk cId="2487066466" sldId="296"/>
            <ac:inkMk id="357" creationId="{12276047-1C18-4EEB-AB34-4A434D1B3327}"/>
          </ac:inkMkLst>
        </pc:inkChg>
        <pc:inkChg chg="add mod">
          <ac:chgData name="Alonso Raúl Melgarejo Galván" userId="34f8e7f98b12fabf" providerId="LiveId" clId="{FD30FA29-A3C3-4DDE-A8CF-DA98DF169BBC}" dt="2020-06-04T01:41:26.929" v="1266"/>
          <ac:inkMkLst>
            <pc:docMk/>
            <pc:sldMk cId="2487066466" sldId="296"/>
            <ac:inkMk id="358" creationId="{2637383A-B443-4CED-B8F9-3B3EB3517325}"/>
          </ac:inkMkLst>
        </pc:inkChg>
        <pc:inkChg chg="add mod">
          <ac:chgData name="Alonso Raúl Melgarejo Galván" userId="34f8e7f98b12fabf" providerId="LiveId" clId="{FD30FA29-A3C3-4DDE-A8CF-DA98DF169BBC}" dt="2020-06-04T01:41:26.929" v="1266"/>
          <ac:inkMkLst>
            <pc:docMk/>
            <pc:sldMk cId="2487066466" sldId="296"/>
            <ac:inkMk id="359" creationId="{898F0D2F-1ADD-4E35-A70C-622B6E2868F5}"/>
          </ac:inkMkLst>
        </pc:inkChg>
        <pc:inkChg chg="add mod">
          <ac:chgData name="Alonso Raúl Melgarejo Galván" userId="34f8e7f98b12fabf" providerId="LiveId" clId="{FD30FA29-A3C3-4DDE-A8CF-DA98DF169BBC}" dt="2020-06-04T01:41:26.929" v="1266"/>
          <ac:inkMkLst>
            <pc:docMk/>
            <pc:sldMk cId="2487066466" sldId="296"/>
            <ac:inkMk id="360" creationId="{2AF2AC07-D763-4CB9-A0D1-C535FC09C1B5}"/>
          </ac:inkMkLst>
        </pc:inkChg>
        <pc:inkChg chg="add mod">
          <ac:chgData name="Alonso Raúl Melgarejo Galván" userId="34f8e7f98b12fabf" providerId="LiveId" clId="{FD30FA29-A3C3-4DDE-A8CF-DA98DF169BBC}" dt="2020-06-04T01:41:26.929" v="1266"/>
          <ac:inkMkLst>
            <pc:docMk/>
            <pc:sldMk cId="2487066466" sldId="296"/>
            <ac:inkMk id="362" creationId="{B995F848-0128-441B-911E-764266A7C04B}"/>
          </ac:inkMkLst>
        </pc:inkChg>
        <pc:inkChg chg="add mod">
          <ac:chgData name="Alonso Raúl Melgarejo Galván" userId="34f8e7f98b12fabf" providerId="LiveId" clId="{FD30FA29-A3C3-4DDE-A8CF-DA98DF169BBC}" dt="2020-06-04T01:41:26.929" v="1266"/>
          <ac:inkMkLst>
            <pc:docMk/>
            <pc:sldMk cId="2487066466" sldId="296"/>
            <ac:inkMk id="364" creationId="{3E06450C-2A05-4201-9791-01A869880A6B}"/>
          </ac:inkMkLst>
        </pc:inkChg>
        <pc:inkChg chg="add mod">
          <ac:chgData name="Alonso Raúl Melgarejo Galván" userId="34f8e7f98b12fabf" providerId="LiveId" clId="{FD30FA29-A3C3-4DDE-A8CF-DA98DF169BBC}" dt="2020-06-04T01:41:26.929" v="1266"/>
          <ac:inkMkLst>
            <pc:docMk/>
            <pc:sldMk cId="2487066466" sldId="296"/>
            <ac:inkMk id="366" creationId="{8D95B537-C104-47A5-9086-C2EE5106FE9F}"/>
          </ac:inkMkLst>
        </pc:inkChg>
        <pc:inkChg chg="add mod">
          <ac:chgData name="Alonso Raúl Melgarejo Galván" userId="34f8e7f98b12fabf" providerId="LiveId" clId="{FD30FA29-A3C3-4DDE-A8CF-DA98DF169BBC}" dt="2020-06-04T01:41:26.929" v="1266"/>
          <ac:inkMkLst>
            <pc:docMk/>
            <pc:sldMk cId="2487066466" sldId="296"/>
            <ac:inkMk id="368" creationId="{B5AB1F8C-29CC-4EAD-B372-75588966B34A}"/>
          </ac:inkMkLst>
        </pc:inkChg>
        <pc:inkChg chg="add mod">
          <ac:chgData name="Alonso Raúl Melgarejo Galván" userId="34f8e7f98b12fabf" providerId="LiveId" clId="{FD30FA29-A3C3-4DDE-A8CF-DA98DF169BBC}" dt="2020-06-04T01:40:44.315" v="1259"/>
          <ac:inkMkLst>
            <pc:docMk/>
            <pc:sldMk cId="2487066466" sldId="296"/>
            <ac:inkMk id="370" creationId="{E2A5F665-A9AF-4A68-A481-64FBC7B26791}"/>
          </ac:inkMkLst>
        </pc:inkChg>
        <pc:inkChg chg="add mod">
          <ac:chgData name="Alonso Raúl Melgarejo Galván" userId="34f8e7f98b12fabf" providerId="LiveId" clId="{FD30FA29-A3C3-4DDE-A8CF-DA98DF169BBC}" dt="2020-06-04T01:41:26.929" v="1266"/>
          <ac:inkMkLst>
            <pc:docMk/>
            <pc:sldMk cId="2487066466" sldId="296"/>
            <ac:inkMk id="371" creationId="{76073851-DEFE-4C18-A12C-84C885C10CBC}"/>
          </ac:inkMkLst>
        </pc:inkChg>
        <pc:inkChg chg="add mod">
          <ac:chgData name="Alonso Raúl Melgarejo Galván" userId="34f8e7f98b12fabf" providerId="LiveId" clId="{FD30FA29-A3C3-4DDE-A8CF-DA98DF169BBC}" dt="2020-06-04T01:41:26.929" v="1266"/>
          <ac:inkMkLst>
            <pc:docMk/>
            <pc:sldMk cId="2487066466" sldId="296"/>
            <ac:inkMk id="372" creationId="{B4486BBD-823D-4970-A203-BBB80583E21D}"/>
          </ac:inkMkLst>
        </pc:inkChg>
        <pc:inkChg chg="add mod">
          <ac:chgData name="Alonso Raúl Melgarejo Galván" userId="34f8e7f98b12fabf" providerId="LiveId" clId="{FD30FA29-A3C3-4DDE-A8CF-DA98DF169BBC}" dt="2020-06-04T01:41:26.929" v="1266"/>
          <ac:inkMkLst>
            <pc:docMk/>
            <pc:sldMk cId="2487066466" sldId="296"/>
            <ac:inkMk id="375" creationId="{BEAAE451-2742-413C-B793-9AB3645CFE6D}"/>
          </ac:inkMkLst>
        </pc:inkChg>
        <pc:inkChg chg="add mod">
          <ac:chgData name="Alonso Raúl Melgarejo Galván" userId="34f8e7f98b12fabf" providerId="LiveId" clId="{FD30FA29-A3C3-4DDE-A8CF-DA98DF169BBC}" dt="2020-06-04T01:41:26.929" v="1266"/>
          <ac:inkMkLst>
            <pc:docMk/>
            <pc:sldMk cId="2487066466" sldId="296"/>
            <ac:inkMk id="376" creationId="{35E15C2C-3B56-4DD1-B0C8-4D9ED3A53EBD}"/>
          </ac:inkMkLst>
        </pc:inkChg>
        <pc:inkChg chg="add mod">
          <ac:chgData name="Alonso Raúl Melgarejo Galván" userId="34f8e7f98b12fabf" providerId="LiveId" clId="{FD30FA29-A3C3-4DDE-A8CF-DA98DF169BBC}" dt="2020-06-04T01:41:26.929" v="1266"/>
          <ac:inkMkLst>
            <pc:docMk/>
            <pc:sldMk cId="2487066466" sldId="296"/>
            <ac:inkMk id="377" creationId="{69CED66B-857C-4CC1-9BBF-2C4643E0A742}"/>
          </ac:inkMkLst>
        </pc:inkChg>
        <pc:inkChg chg="add mod">
          <ac:chgData name="Alonso Raúl Melgarejo Galván" userId="34f8e7f98b12fabf" providerId="LiveId" clId="{FD30FA29-A3C3-4DDE-A8CF-DA98DF169BBC}" dt="2020-06-04T01:41:26.929" v="1266"/>
          <ac:inkMkLst>
            <pc:docMk/>
            <pc:sldMk cId="2487066466" sldId="296"/>
            <ac:inkMk id="378" creationId="{BFA4C375-5F2A-46B4-8C16-0ACEC538B330}"/>
          </ac:inkMkLst>
        </pc:inkChg>
        <pc:inkChg chg="add mod">
          <ac:chgData name="Alonso Raúl Melgarejo Galván" userId="34f8e7f98b12fabf" providerId="LiveId" clId="{FD30FA29-A3C3-4DDE-A8CF-DA98DF169BBC}" dt="2020-06-04T01:41:26.929" v="1266"/>
          <ac:inkMkLst>
            <pc:docMk/>
            <pc:sldMk cId="2487066466" sldId="296"/>
            <ac:inkMk id="380" creationId="{EA6245BF-C9DC-4AD3-9DF8-22FDB5C28FB3}"/>
          </ac:inkMkLst>
        </pc:inkChg>
        <pc:inkChg chg="add mod">
          <ac:chgData name="Alonso Raúl Melgarejo Galván" userId="34f8e7f98b12fabf" providerId="LiveId" clId="{FD30FA29-A3C3-4DDE-A8CF-DA98DF169BBC}" dt="2020-06-04T01:41:26.929" v="1266"/>
          <ac:inkMkLst>
            <pc:docMk/>
            <pc:sldMk cId="2487066466" sldId="296"/>
            <ac:inkMk id="381" creationId="{A5A8C51A-3637-4B05-8285-EE0AB95BAAEF}"/>
          </ac:inkMkLst>
        </pc:inkChg>
        <pc:inkChg chg="add mod">
          <ac:chgData name="Alonso Raúl Melgarejo Galván" userId="34f8e7f98b12fabf" providerId="LiveId" clId="{FD30FA29-A3C3-4DDE-A8CF-DA98DF169BBC}" dt="2020-06-04T01:41:26.929" v="1266"/>
          <ac:inkMkLst>
            <pc:docMk/>
            <pc:sldMk cId="2487066466" sldId="296"/>
            <ac:inkMk id="382" creationId="{E2C0D7ED-874A-4AE6-B05F-D504591183A2}"/>
          </ac:inkMkLst>
        </pc:inkChg>
        <pc:inkChg chg="add mod">
          <ac:chgData name="Alonso Raúl Melgarejo Galván" userId="34f8e7f98b12fabf" providerId="LiveId" clId="{FD30FA29-A3C3-4DDE-A8CF-DA98DF169BBC}" dt="2020-06-04T01:41:26.929" v="1266"/>
          <ac:inkMkLst>
            <pc:docMk/>
            <pc:sldMk cId="2487066466" sldId="296"/>
            <ac:inkMk id="383" creationId="{AF3EB74B-DF73-4FA6-A2D6-313A34E7E5A5}"/>
          </ac:inkMkLst>
        </pc:inkChg>
        <pc:inkChg chg="add">
          <ac:chgData name="Alonso Raúl Melgarejo Galván" userId="34f8e7f98b12fabf" providerId="LiveId" clId="{FD30FA29-A3C3-4DDE-A8CF-DA98DF169BBC}" dt="2020-06-04T01:39:59.167" v="1251" actId="9405"/>
          <ac:inkMkLst>
            <pc:docMk/>
            <pc:sldMk cId="2487066466" sldId="296"/>
            <ac:inkMk id="385" creationId="{0EF9489F-24E0-4FE1-9318-A82AC6C8F3DA}"/>
          </ac:inkMkLst>
        </pc:inkChg>
        <pc:inkChg chg="add mod">
          <ac:chgData name="Alonso Raúl Melgarejo Galván" userId="34f8e7f98b12fabf" providerId="LiveId" clId="{FD30FA29-A3C3-4DDE-A8CF-DA98DF169BBC}" dt="2020-06-04T01:40:44.315" v="1259"/>
          <ac:inkMkLst>
            <pc:docMk/>
            <pc:sldMk cId="2487066466" sldId="296"/>
            <ac:inkMk id="386" creationId="{ECE07A32-AC98-45CA-BFA1-C752B54940FE}"/>
          </ac:inkMkLst>
        </pc:inkChg>
        <pc:inkChg chg="add">
          <ac:chgData name="Alonso Raúl Melgarejo Galván" userId="34f8e7f98b12fabf" providerId="LiveId" clId="{FD30FA29-A3C3-4DDE-A8CF-DA98DF169BBC}" dt="2020-06-04T01:40:14.880" v="1254" actId="9405"/>
          <ac:inkMkLst>
            <pc:docMk/>
            <pc:sldMk cId="2487066466" sldId="296"/>
            <ac:inkMk id="388" creationId="{0F7081F5-AFE5-4D78-AB97-347CEC172200}"/>
          </ac:inkMkLst>
        </pc:inkChg>
        <pc:inkChg chg="add">
          <ac:chgData name="Alonso Raúl Melgarejo Galván" userId="34f8e7f98b12fabf" providerId="LiveId" clId="{FD30FA29-A3C3-4DDE-A8CF-DA98DF169BBC}" dt="2020-06-04T01:40:19.944" v="1255" actId="9405"/>
          <ac:inkMkLst>
            <pc:docMk/>
            <pc:sldMk cId="2487066466" sldId="296"/>
            <ac:inkMk id="389" creationId="{BC0710A1-2D8A-41DB-954C-6BC11B6F1395}"/>
          </ac:inkMkLst>
        </pc:inkChg>
        <pc:inkChg chg="add">
          <ac:chgData name="Alonso Raúl Melgarejo Galván" userId="34f8e7f98b12fabf" providerId="LiveId" clId="{FD30FA29-A3C3-4DDE-A8CF-DA98DF169BBC}" dt="2020-06-04T01:40:27.973" v="1256" actId="9405"/>
          <ac:inkMkLst>
            <pc:docMk/>
            <pc:sldMk cId="2487066466" sldId="296"/>
            <ac:inkMk id="390" creationId="{60F3855C-DE75-4EE9-A634-6B2DA64F11EE}"/>
          </ac:inkMkLst>
        </pc:inkChg>
        <pc:inkChg chg="add">
          <ac:chgData name="Alonso Raúl Melgarejo Galván" userId="34f8e7f98b12fabf" providerId="LiveId" clId="{FD30FA29-A3C3-4DDE-A8CF-DA98DF169BBC}" dt="2020-06-04T01:40:36.678" v="1257" actId="9405"/>
          <ac:inkMkLst>
            <pc:docMk/>
            <pc:sldMk cId="2487066466" sldId="296"/>
            <ac:inkMk id="391" creationId="{D19F327B-E881-4DE8-B34E-10B5D85050CB}"/>
          </ac:inkMkLst>
        </pc:inkChg>
        <pc:inkChg chg="add mod">
          <ac:chgData name="Alonso Raúl Melgarejo Galván" userId="34f8e7f98b12fabf" providerId="LiveId" clId="{FD30FA29-A3C3-4DDE-A8CF-DA98DF169BBC}" dt="2020-06-04T01:41:26.929" v="1266"/>
          <ac:inkMkLst>
            <pc:docMk/>
            <pc:sldMk cId="2487066466" sldId="296"/>
            <ac:inkMk id="392" creationId="{8A93BD71-B5AB-4F9B-907A-FE2935B71400}"/>
          </ac:inkMkLst>
        </pc:inkChg>
        <pc:inkChg chg="add mod">
          <ac:chgData name="Alonso Raúl Melgarejo Galván" userId="34f8e7f98b12fabf" providerId="LiveId" clId="{FD30FA29-A3C3-4DDE-A8CF-DA98DF169BBC}" dt="2020-06-04T01:41:26.929" v="1266"/>
          <ac:inkMkLst>
            <pc:docMk/>
            <pc:sldMk cId="2487066466" sldId="296"/>
            <ac:inkMk id="394" creationId="{1D3CD5A8-5B08-4CDF-86F7-A57849355550}"/>
          </ac:inkMkLst>
        </pc:inkChg>
        <pc:inkChg chg="add">
          <ac:chgData name="Alonso Raúl Melgarejo Galván" userId="34f8e7f98b12fabf" providerId="LiveId" clId="{FD30FA29-A3C3-4DDE-A8CF-DA98DF169BBC}" dt="2020-06-04T01:41:08.865" v="1262" actId="9405"/>
          <ac:inkMkLst>
            <pc:docMk/>
            <pc:sldMk cId="2487066466" sldId="296"/>
            <ac:inkMk id="396" creationId="{F0DD91BC-205A-4452-8FFA-B67844483876}"/>
          </ac:inkMkLst>
        </pc:inkChg>
        <pc:inkChg chg="add">
          <ac:chgData name="Alonso Raúl Melgarejo Galván" userId="34f8e7f98b12fabf" providerId="LiveId" clId="{FD30FA29-A3C3-4DDE-A8CF-DA98DF169BBC}" dt="2020-06-04T01:41:12.033" v="1263" actId="9405"/>
          <ac:inkMkLst>
            <pc:docMk/>
            <pc:sldMk cId="2487066466" sldId="296"/>
            <ac:inkMk id="397" creationId="{D5FE3A5D-24A3-49AE-80B8-135F63583295}"/>
          </ac:inkMkLst>
        </pc:inkChg>
        <pc:inkChg chg="add">
          <ac:chgData name="Alonso Raúl Melgarejo Galván" userId="34f8e7f98b12fabf" providerId="LiveId" clId="{FD30FA29-A3C3-4DDE-A8CF-DA98DF169BBC}" dt="2020-06-04T01:41:20.124" v="1264" actId="9405"/>
          <ac:inkMkLst>
            <pc:docMk/>
            <pc:sldMk cId="2487066466" sldId="296"/>
            <ac:inkMk id="398" creationId="{299090EE-AA5B-4D74-A34A-2951E3BDA041}"/>
          </ac:inkMkLst>
        </pc:inkChg>
        <pc:inkChg chg="add mod">
          <ac:chgData name="Alonso Raúl Melgarejo Galván" userId="34f8e7f98b12fabf" providerId="LiveId" clId="{FD30FA29-A3C3-4DDE-A8CF-DA98DF169BBC}" dt="2020-06-04T01:41:26.929" v="1266"/>
          <ac:inkMkLst>
            <pc:docMk/>
            <pc:sldMk cId="2487066466" sldId="296"/>
            <ac:inkMk id="399" creationId="{1994EDC9-91AA-488A-80CD-E4F2E288B198}"/>
          </ac:inkMkLst>
        </pc:inkChg>
        <pc:inkChg chg="add mod">
          <ac:chgData name="Alonso Raúl Melgarejo Galván" userId="34f8e7f98b12fabf" providerId="LiveId" clId="{FD30FA29-A3C3-4DDE-A8CF-DA98DF169BBC}" dt="2020-06-04T01:41:59.960" v="1292"/>
          <ac:inkMkLst>
            <pc:docMk/>
            <pc:sldMk cId="2487066466" sldId="296"/>
            <ac:inkMk id="401" creationId="{9FE59693-E73F-4426-B7CB-59A1D126C3BE}"/>
          </ac:inkMkLst>
        </pc:inkChg>
        <pc:inkChg chg="add mod">
          <ac:chgData name="Alonso Raúl Melgarejo Galván" userId="34f8e7f98b12fabf" providerId="LiveId" clId="{FD30FA29-A3C3-4DDE-A8CF-DA98DF169BBC}" dt="2020-06-04T01:41:59.960" v="1292"/>
          <ac:inkMkLst>
            <pc:docMk/>
            <pc:sldMk cId="2487066466" sldId="296"/>
            <ac:inkMk id="402" creationId="{4F2099CB-9CB2-4C7C-AC57-0D5D5057C5DB}"/>
          </ac:inkMkLst>
        </pc:inkChg>
        <pc:inkChg chg="add mod">
          <ac:chgData name="Alonso Raúl Melgarejo Galván" userId="34f8e7f98b12fabf" providerId="LiveId" clId="{FD30FA29-A3C3-4DDE-A8CF-DA98DF169BBC}" dt="2020-06-04T01:41:59.960" v="1292"/>
          <ac:inkMkLst>
            <pc:docMk/>
            <pc:sldMk cId="2487066466" sldId="296"/>
            <ac:inkMk id="403" creationId="{F54C8F88-1DB8-428E-8BFC-2044E669D6B2}"/>
          </ac:inkMkLst>
        </pc:inkChg>
        <pc:inkChg chg="add mod">
          <ac:chgData name="Alonso Raúl Melgarejo Galván" userId="34f8e7f98b12fabf" providerId="LiveId" clId="{FD30FA29-A3C3-4DDE-A8CF-DA98DF169BBC}" dt="2020-06-04T01:41:59.960" v="1292"/>
          <ac:inkMkLst>
            <pc:docMk/>
            <pc:sldMk cId="2487066466" sldId="296"/>
            <ac:inkMk id="404" creationId="{24664CBC-5ECD-49A0-B118-468DFBC07DAD}"/>
          </ac:inkMkLst>
        </pc:inkChg>
        <pc:inkChg chg="add mod">
          <ac:chgData name="Alonso Raúl Melgarejo Galván" userId="34f8e7f98b12fabf" providerId="LiveId" clId="{FD30FA29-A3C3-4DDE-A8CF-DA98DF169BBC}" dt="2020-06-04T01:41:59.960" v="1292"/>
          <ac:inkMkLst>
            <pc:docMk/>
            <pc:sldMk cId="2487066466" sldId="296"/>
            <ac:inkMk id="405" creationId="{AAD535C3-0A98-45A1-B395-54828DE7A817}"/>
          </ac:inkMkLst>
        </pc:inkChg>
        <pc:inkChg chg="add mod">
          <ac:chgData name="Alonso Raúl Melgarejo Galván" userId="34f8e7f98b12fabf" providerId="LiveId" clId="{FD30FA29-A3C3-4DDE-A8CF-DA98DF169BBC}" dt="2020-06-04T01:41:59.960" v="1292"/>
          <ac:inkMkLst>
            <pc:docMk/>
            <pc:sldMk cId="2487066466" sldId="296"/>
            <ac:inkMk id="406" creationId="{6624E003-03B6-4C99-B5E9-C505422843F2}"/>
          </ac:inkMkLst>
        </pc:inkChg>
        <pc:inkChg chg="add mod">
          <ac:chgData name="Alonso Raúl Melgarejo Galván" userId="34f8e7f98b12fabf" providerId="LiveId" clId="{FD30FA29-A3C3-4DDE-A8CF-DA98DF169BBC}" dt="2020-06-04T01:41:59.960" v="1292"/>
          <ac:inkMkLst>
            <pc:docMk/>
            <pc:sldMk cId="2487066466" sldId="296"/>
            <ac:inkMk id="407" creationId="{50849AA5-72A0-4A40-A0EE-3B1447AF0E30}"/>
          </ac:inkMkLst>
        </pc:inkChg>
        <pc:inkChg chg="add mod">
          <ac:chgData name="Alonso Raúl Melgarejo Galván" userId="34f8e7f98b12fabf" providerId="LiveId" clId="{FD30FA29-A3C3-4DDE-A8CF-DA98DF169BBC}" dt="2020-06-04T01:41:59.960" v="1292"/>
          <ac:inkMkLst>
            <pc:docMk/>
            <pc:sldMk cId="2487066466" sldId="296"/>
            <ac:inkMk id="409" creationId="{C7545960-CCF4-4C7E-9A6D-71107626C31B}"/>
          </ac:inkMkLst>
        </pc:inkChg>
        <pc:inkChg chg="add mod">
          <ac:chgData name="Alonso Raúl Melgarejo Galván" userId="34f8e7f98b12fabf" providerId="LiveId" clId="{FD30FA29-A3C3-4DDE-A8CF-DA98DF169BBC}" dt="2020-06-04T01:41:59.960" v="1292"/>
          <ac:inkMkLst>
            <pc:docMk/>
            <pc:sldMk cId="2487066466" sldId="296"/>
            <ac:inkMk id="410" creationId="{4C03E541-9093-4E33-9DCA-A19BE52AA2AB}"/>
          </ac:inkMkLst>
        </pc:inkChg>
        <pc:inkChg chg="add mod">
          <ac:chgData name="Alonso Raúl Melgarejo Galván" userId="34f8e7f98b12fabf" providerId="LiveId" clId="{FD30FA29-A3C3-4DDE-A8CF-DA98DF169BBC}" dt="2020-06-04T01:41:59.960" v="1292"/>
          <ac:inkMkLst>
            <pc:docMk/>
            <pc:sldMk cId="2487066466" sldId="296"/>
            <ac:inkMk id="411" creationId="{9D956FF9-F84C-4B01-9428-80117BE0D429}"/>
          </ac:inkMkLst>
        </pc:inkChg>
        <pc:inkChg chg="add mod">
          <ac:chgData name="Alonso Raúl Melgarejo Galván" userId="34f8e7f98b12fabf" providerId="LiveId" clId="{FD30FA29-A3C3-4DDE-A8CF-DA98DF169BBC}" dt="2020-06-04T01:41:59.960" v="1292"/>
          <ac:inkMkLst>
            <pc:docMk/>
            <pc:sldMk cId="2487066466" sldId="296"/>
            <ac:inkMk id="412" creationId="{C10F1F6E-A637-4D05-B41B-336CA99197A2}"/>
          </ac:inkMkLst>
        </pc:inkChg>
        <pc:inkChg chg="add mod">
          <ac:chgData name="Alonso Raúl Melgarejo Galván" userId="34f8e7f98b12fabf" providerId="LiveId" clId="{FD30FA29-A3C3-4DDE-A8CF-DA98DF169BBC}" dt="2020-06-04T01:41:59.960" v="1292"/>
          <ac:inkMkLst>
            <pc:docMk/>
            <pc:sldMk cId="2487066466" sldId="296"/>
            <ac:inkMk id="413" creationId="{27BE4A4E-EE6A-4F62-9A40-107AB514C0A5}"/>
          </ac:inkMkLst>
        </pc:inkChg>
        <pc:inkChg chg="add mod">
          <ac:chgData name="Alonso Raúl Melgarejo Galván" userId="34f8e7f98b12fabf" providerId="LiveId" clId="{FD30FA29-A3C3-4DDE-A8CF-DA98DF169BBC}" dt="2020-06-04T01:41:59.960" v="1292"/>
          <ac:inkMkLst>
            <pc:docMk/>
            <pc:sldMk cId="2487066466" sldId="296"/>
            <ac:inkMk id="414" creationId="{583081D3-19DE-4347-A00D-B60629853FA8}"/>
          </ac:inkMkLst>
        </pc:inkChg>
        <pc:inkChg chg="add mod">
          <ac:chgData name="Alonso Raúl Melgarejo Galván" userId="34f8e7f98b12fabf" providerId="LiveId" clId="{FD30FA29-A3C3-4DDE-A8CF-DA98DF169BBC}" dt="2020-06-04T01:41:59.960" v="1292"/>
          <ac:inkMkLst>
            <pc:docMk/>
            <pc:sldMk cId="2487066466" sldId="296"/>
            <ac:inkMk id="415" creationId="{4DECF200-A799-462F-BBD0-14FC886595C8}"/>
          </ac:inkMkLst>
        </pc:inkChg>
        <pc:inkChg chg="add mod">
          <ac:chgData name="Alonso Raúl Melgarejo Galván" userId="34f8e7f98b12fabf" providerId="LiveId" clId="{FD30FA29-A3C3-4DDE-A8CF-DA98DF169BBC}" dt="2020-06-04T01:41:59.960" v="1292"/>
          <ac:inkMkLst>
            <pc:docMk/>
            <pc:sldMk cId="2487066466" sldId="296"/>
            <ac:inkMk id="416" creationId="{526A8A37-BC40-446E-B1FF-D7D623586BAC}"/>
          </ac:inkMkLst>
        </pc:inkChg>
        <pc:inkChg chg="add mod">
          <ac:chgData name="Alonso Raúl Melgarejo Galván" userId="34f8e7f98b12fabf" providerId="LiveId" clId="{FD30FA29-A3C3-4DDE-A8CF-DA98DF169BBC}" dt="2020-06-04T01:41:59.960" v="1292"/>
          <ac:inkMkLst>
            <pc:docMk/>
            <pc:sldMk cId="2487066466" sldId="296"/>
            <ac:inkMk id="417" creationId="{124AB100-024C-437A-B4A2-50A39FC3AA38}"/>
          </ac:inkMkLst>
        </pc:inkChg>
        <pc:inkChg chg="add mod">
          <ac:chgData name="Alonso Raúl Melgarejo Galván" userId="34f8e7f98b12fabf" providerId="LiveId" clId="{FD30FA29-A3C3-4DDE-A8CF-DA98DF169BBC}" dt="2020-06-04T01:41:59.960" v="1292"/>
          <ac:inkMkLst>
            <pc:docMk/>
            <pc:sldMk cId="2487066466" sldId="296"/>
            <ac:inkMk id="418" creationId="{DCD5A921-CE2E-448F-BCED-A1C3AF7A4432}"/>
          </ac:inkMkLst>
        </pc:inkChg>
        <pc:inkChg chg="add mod">
          <ac:chgData name="Alonso Raúl Melgarejo Galván" userId="34f8e7f98b12fabf" providerId="LiveId" clId="{FD30FA29-A3C3-4DDE-A8CF-DA98DF169BBC}" dt="2020-06-04T01:41:59.960" v="1292"/>
          <ac:inkMkLst>
            <pc:docMk/>
            <pc:sldMk cId="2487066466" sldId="296"/>
            <ac:inkMk id="419" creationId="{56BA3B47-DE2E-40DF-8509-D349E3B60F2A}"/>
          </ac:inkMkLst>
        </pc:inkChg>
        <pc:inkChg chg="add mod">
          <ac:chgData name="Alonso Raúl Melgarejo Galván" userId="34f8e7f98b12fabf" providerId="LiveId" clId="{FD30FA29-A3C3-4DDE-A8CF-DA98DF169BBC}" dt="2020-06-04T01:42:54.403" v="1323"/>
          <ac:inkMkLst>
            <pc:docMk/>
            <pc:sldMk cId="2487066466" sldId="296"/>
            <ac:inkMk id="421" creationId="{4F3F85F5-0880-46D6-96B8-B43D3617D690}"/>
          </ac:inkMkLst>
        </pc:inkChg>
        <pc:inkChg chg="add mod">
          <ac:chgData name="Alonso Raúl Melgarejo Galván" userId="34f8e7f98b12fabf" providerId="LiveId" clId="{FD30FA29-A3C3-4DDE-A8CF-DA98DF169BBC}" dt="2020-06-04T01:42:54.403" v="1323"/>
          <ac:inkMkLst>
            <pc:docMk/>
            <pc:sldMk cId="2487066466" sldId="296"/>
            <ac:inkMk id="422" creationId="{99AF6363-94DB-4337-9716-9375AAB5A529}"/>
          </ac:inkMkLst>
        </pc:inkChg>
        <pc:inkChg chg="add mod">
          <ac:chgData name="Alonso Raúl Melgarejo Galván" userId="34f8e7f98b12fabf" providerId="LiveId" clId="{FD30FA29-A3C3-4DDE-A8CF-DA98DF169BBC}" dt="2020-06-04T01:41:59.960" v="1292"/>
          <ac:inkMkLst>
            <pc:docMk/>
            <pc:sldMk cId="2487066466" sldId="296"/>
            <ac:inkMk id="423" creationId="{9726D9E5-CBC5-4DD7-A211-8173FB5A8BF4}"/>
          </ac:inkMkLst>
        </pc:inkChg>
        <pc:inkChg chg="add mod">
          <ac:chgData name="Alonso Raúl Melgarejo Galván" userId="34f8e7f98b12fabf" providerId="LiveId" clId="{FD30FA29-A3C3-4DDE-A8CF-DA98DF169BBC}" dt="2020-06-04T01:42:54.403" v="1323"/>
          <ac:inkMkLst>
            <pc:docMk/>
            <pc:sldMk cId="2487066466" sldId="296"/>
            <ac:inkMk id="424" creationId="{1A9E8FBF-5235-4406-BDDB-0125E083EF0F}"/>
          </ac:inkMkLst>
        </pc:inkChg>
        <pc:inkChg chg="add mod">
          <ac:chgData name="Alonso Raúl Melgarejo Galván" userId="34f8e7f98b12fabf" providerId="LiveId" clId="{FD30FA29-A3C3-4DDE-A8CF-DA98DF169BBC}" dt="2020-06-04T01:42:54.403" v="1323"/>
          <ac:inkMkLst>
            <pc:docMk/>
            <pc:sldMk cId="2487066466" sldId="296"/>
            <ac:inkMk id="425" creationId="{B282453D-D9D3-4F84-B5F2-68C2D66D2B49}"/>
          </ac:inkMkLst>
        </pc:inkChg>
        <pc:inkChg chg="add mod">
          <ac:chgData name="Alonso Raúl Melgarejo Galván" userId="34f8e7f98b12fabf" providerId="LiveId" clId="{FD30FA29-A3C3-4DDE-A8CF-DA98DF169BBC}" dt="2020-06-04T01:42:19.043" v="1297"/>
          <ac:inkMkLst>
            <pc:docMk/>
            <pc:sldMk cId="2487066466" sldId="296"/>
            <ac:inkMk id="428" creationId="{0BDD2CAF-5F0E-4508-A251-92A34DDC89C5}"/>
          </ac:inkMkLst>
        </pc:inkChg>
        <pc:inkChg chg="add mod">
          <ac:chgData name="Alonso Raúl Melgarejo Galván" userId="34f8e7f98b12fabf" providerId="LiveId" clId="{FD30FA29-A3C3-4DDE-A8CF-DA98DF169BBC}" dt="2020-06-04T01:42:54.403" v="1323"/>
          <ac:inkMkLst>
            <pc:docMk/>
            <pc:sldMk cId="2487066466" sldId="296"/>
            <ac:inkMk id="430" creationId="{160B1969-0A7D-41F5-AB10-17ED21924EDF}"/>
          </ac:inkMkLst>
        </pc:inkChg>
        <pc:inkChg chg="add mod">
          <ac:chgData name="Alonso Raúl Melgarejo Galván" userId="34f8e7f98b12fabf" providerId="LiveId" clId="{FD30FA29-A3C3-4DDE-A8CF-DA98DF169BBC}" dt="2020-06-04T01:42:54.403" v="1323"/>
          <ac:inkMkLst>
            <pc:docMk/>
            <pc:sldMk cId="2487066466" sldId="296"/>
            <ac:inkMk id="431" creationId="{9B4645F6-4CBF-4AA4-88E2-605DC798677C}"/>
          </ac:inkMkLst>
        </pc:inkChg>
        <pc:inkChg chg="add mod">
          <ac:chgData name="Alonso Raúl Melgarejo Galván" userId="34f8e7f98b12fabf" providerId="LiveId" clId="{FD30FA29-A3C3-4DDE-A8CF-DA98DF169BBC}" dt="2020-06-04T01:42:54.403" v="1323"/>
          <ac:inkMkLst>
            <pc:docMk/>
            <pc:sldMk cId="2487066466" sldId="296"/>
            <ac:inkMk id="433" creationId="{FDA5EF4C-C81A-499B-BE27-B60A2591EE8C}"/>
          </ac:inkMkLst>
        </pc:inkChg>
        <pc:inkChg chg="add mod">
          <ac:chgData name="Alonso Raúl Melgarejo Galván" userId="34f8e7f98b12fabf" providerId="LiveId" clId="{FD30FA29-A3C3-4DDE-A8CF-DA98DF169BBC}" dt="2020-06-04T01:42:54.403" v="1323"/>
          <ac:inkMkLst>
            <pc:docMk/>
            <pc:sldMk cId="2487066466" sldId="296"/>
            <ac:inkMk id="435" creationId="{9BF692D7-4052-4418-BE04-4EC2888D5390}"/>
          </ac:inkMkLst>
        </pc:inkChg>
        <pc:inkChg chg="add mod">
          <ac:chgData name="Alonso Raúl Melgarejo Galván" userId="34f8e7f98b12fabf" providerId="LiveId" clId="{FD30FA29-A3C3-4DDE-A8CF-DA98DF169BBC}" dt="2020-06-04T01:42:34.531" v="1308"/>
          <ac:inkMkLst>
            <pc:docMk/>
            <pc:sldMk cId="2487066466" sldId="296"/>
            <ac:inkMk id="437" creationId="{12CAB51E-B459-4EB2-87D7-80445358B5D2}"/>
          </ac:inkMkLst>
        </pc:inkChg>
        <pc:inkChg chg="add mod">
          <ac:chgData name="Alonso Raúl Melgarejo Galván" userId="34f8e7f98b12fabf" providerId="LiveId" clId="{FD30FA29-A3C3-4DDE-A8CF-DA98DF169BBC}" dt="2020-06-04T01:42:54.403" v="1323"/>
          <ac:inkMkLst>
            <pc:docMk/>
            <pc:sldMk cId="2487066466" sldId="296"/>
            <ac:inkMk id="439" creationId="{7BCA3233-E372-46E7-BCF6-31021185E971}"/>
          </ac:inkMkLst>
        </pc:inkChg>
        <pc:inkChg chg="add mod">
          <ac:chgData name="Alonso Raúl Melgarejo Galván" userId="34f8e7f98b12fabf" providerId="LiveId" clId="{FD30FA29-A3C3-4DDE-A8CF-DA98DF169BBC}" dt="2020-06-04T01:42:54.403" v="1323"/>
          <ac:inkMkLst>
            <pc:docMk/>
            <pc:sldMk cId="2487066466" sldId="296"/>
            <ac:inkMk id="440" creationId="{7A8AEF8D-7C34-4718-A42A-15CC87D8A92A}"/>
          </ac:inkMkLst>
        </pc:inkChg>
        <pc:inkChg chg="add mod">
          <ac:chgData name="Alonso Raúl Melgarejo Galván" userId="34f8e7f98b12fabf" providerId="LiveId" clId="{FD30FA29-A3C3-4DDE-A8CF-DA98DF169BBC}" dt="2020-06-04T01:42:54.403" v="1323"/>
          <ac:inkMkLst>
            <pc:docMk/>
            <pc:sldMk cId="2487066466" sldId="296"/>
            <ac:inkMk id="441" creationId="{3C70063F-DBBC-4263-8B76-953E0A9DB781}"/>
          </ac:inkMkLst>
        </pc:inkChg>
        <pc:inkChg chg="add mod">
          <ac:chgData name="Alonso Raúl Melgarejo Galván" userId="34f8e7f98b12fabf" providerId="LiveId" clId="{FD30FA29-A3C3-4DDE-A8CF-DA98DF169BBC}" dt="2020-06-04T01:42:54.403" v="1323"/>
          <ac:inkMkLst>
            <pc:docMk/>
            <pc:sldMk cId="2487066466" sldId="296"/>
            <ac:inkMk id="442" creationId="{844B388F-4DBC-4EBE-9B42-0B2B33C94802}"/>
          </ac:inkMkLst>
        </pc:inkChg>
        <pc:inkChg chg="add mod">
          <ac:chgData name="Alonso Raúl Melgarejo Galván" userId="34f8e7f98b12fabf" providerId="LiveId" clId="{FD30FA29-A3C3-4DDE-A8CF-DA98DF169BBC}" dt="2020-06-04T01:42:50.053" v="1319"/>
          <ac:inkMkLst>
            <pc:docMk/>
            <pc:sldMk cId="2487066466" sldId="296"/>
            <ac:inkMk id="445" creationId="{C4D27A6B-531C-4DD0-B672-F3D312D37B96}"/>
          </ac:inkMkLst>
        </pc:inkChg>
        <pc:inkChg chg="add mod">
          <ac:chgData name="Alonso Raúl Melgarejo Galván" userId="34f8e7f98b12fabf" providerId="LiveId" clId="{FD30FA29-A3C3-4DDE-A8CF-DA98DF169BBC}" dt="2020-06-04T01:42:54.403" v="1323"/>
          <ac:inkMkLst>
            <pc:docMk/>
            <pc:sldMk cId="2487066466" sldId="296"/>
            <ac:inkMk id="447" creationId="{4997AAA4-5E8C-4827-98A1-228F54F72650}"/>
          </ac:inkMkLst>
        </pc:inkChg>
        <pc:inkChg chg="add mod">
          <ac:chgData name="Alonso Raúl Melgarejo Galván" userId="34f8e7f98b12fabf" providerId="LiveId" clId="{FD30FA29-A3C3-4DDE-A8CF-DA98DF169BBC}" dt="2020-06-04T01:42:54.403" v="1323"/>
          <ac:inkMkLst>
            <pc:docMk/>
            <pc:sldMk cId="2487066466" sldId="296"/>
            <ac:inkMk id="448" creationId="{30714934-72D7-4464-99C7-C4076CB4FD8B}"/>
          </ac:inkMkLst>
        </pc:inkChg>
        <pc:inkChg chg="add mod">
          <ac:chgData name="Alonso Raúl Melgarejo Galván" userId="34f8e7f98b12fabf" providerId="LiveId" clId="{FD30FA29-A3C3-4DDE-A8CF-DA98DF169BBC}" dt="2020-06-04T01:42:54.403" v="1323"/>
          <ac:inkMkLst>
            <pc:docMk/>
            <pc:sldMk cId="2487066466" sldId="296"/>
            <ac:inkMk id="449" creationId="{5906C6A1-C795-4247-84BF-9DBC66B8637E}"/>
          </ac:inkMkLst>
        </pc:inkChg>
        <pc:inkChg chg="add mod">
          <ac:chgData name="Alonso Raúl Melgarejo Galván" userId="34f8e7f98b12fabf" providerId="LiveId" clId="{FD30FA29-A3C3-4DDE-A8CF-DA98DF169BBC}" dt="2020-06-04T01:42:54.403" v="1323"/>
          <ac:inkMkLst>
            <pc:docMk/>
            <pc:sldMk cId="2487066466" sldId="296"/>
            <ac:inkMk id="450" creationId="{D33CB62F-35B6-479C-B4D7-E1561759A5EA}"/>
          </ac:inkMkLst>
        </pc:inkChg>
        <pc:inkChg chg="add mod">
          <ac:chgData name="Alonso Raúl Melgarejo Galván" userId="34f8e7f98b12fabf" providerId="LiveId" clId="{FD30FA29-A3C3-4DDE-A8CF-DA98DF169BBC}" dt="2020-06-04T01:42:54.403" v="1323"/>
          <ac:inkMkLst>
            <pc:docMk/>
            <pc:sldMk cId="2487066466" sldId="296"/>
            <ac:inkMk id="451" creationId="{0C323B99-94A2-4513-AADD-6DCB8D27F3CA}"/>
          </ac:inkMkLst>
        </pc:inkChg>
        <pc:inkChg chg="add mod">
          <ac:chgData name="Alonso Raúl Melgarejo Galván" userId="34f8e7f98b12fabf" providerId="LiveId" clId="{FD30FA29-A3C3-4DDE-A8CF-DA98DF169BBC}" dt="2020-06-04T01:42:54.403" v="1323"/>
          <ac:inkMkLst>
            <pc:docMk/>
            <pc:sldMk cId="2487066466" sldId="296"/>
            <ac:inkMk id="452" creationId="{4891EC1F-F9A0-4353-BD38-55C095F00FF3}"/>
          </ac:inkMkLst>
        </pc:inkChg>
        <pc:inkChg chg="add mod">
          <ac:chgData name="Alonso Raúl Melgarejo Galván" userId="34f8e7f98b12fabf" providerId="LiveId" clId="{FD30FA29-A3C3-4DDE-A8CF-DA98DF169BBC}" dt="2020-06-04T01:42:54.403" v="1323"/>
          <ac:inkMkLst>
            <pc:docMk/>
            <pc:sldMk cId="2487066466" sldId="296"/>
            <ac:inkMk id="453" creationId="{C48BC844-07C3-4C23-99E6-9BA3EB0493DC}"/>
          </ac:inkMkLst>
        </pc:inkChg>
        <pc:inkChg chg="add mod">
          <ac:chgData name="Alonso Raúl Melgarejo Galván" userId="34f8e7f98b12fabf" providerId="LiveId" clId="{FD30FA29-A3C3-4DDE-A8CF-DA98DF169BBC}" dt="2020-06-04T01:42:54.403" v="1323"/>
          <ac:inkMkLst>
            <pc:docMk/>
            <pc:sldMk cId="2487066466" sldId="296"/>
            <ac:inkMk id="454" creationId="{1169FA6B-FC42-4F7D-A029-7AE3B095CDB8}"/>
          </ac:inkMkLst>
        </pc:inkChg>
        <pc:inkChg chg="add mod">
          <ac:chgData name="Alonso Raúl Melgarejo Galván" userId="34f8e7f98b12fabf" providerId="LiveId" clId="{FD30FA29-A3C3-4DDE-A8CF-DA98DF169BBC}" dt="2020-06-04T01:42:54.403" v="1323"/>
          <ac:inkMkLst>
            <pc:docMk/>
            <pc:sldMk cId="2487066466" sldId="296"/>
            <ac:inkMk id="457" creationId="{829C33DD-28C5-4F97-B733-21A1DE9876AB}"/>
          </ac:inkMkLst>
        </pc:inkChg>
        <pc:inkChg chg="add mod">
          <ac:chgData name="Alonso Raúl Melgarejo Galván" userId="34f8e7f98b12fabf" providerId="LiveId" clId="{FD30FA29-A3C3-4DDE-A8CF-DA98DF169BBC}" dt="2020-06-04T01:42:54.403" v="1323"/>
          <ac:inkMkLst>
            <pc:docMk/>
            <pc:sldMk cId="2487066466" sldId="296"/>
            <ac:inkMk id="458" creationId="{49BF2D27-301B-4EB8-AA1B-0BDD92B747A9}"/>
          </ac:inkMkLst>
        </pc:inkChg>
        <pc:inkChg chg="add mod">
          <ac:chgData name="Alonso Raúl Melgarejo Galván" userId="34f8e7f98b12fabf" providerId="LiveId" clId="{FD30FA29-A3C3-4DDE-A8CF-DA98DF169BBC}" dt="2020-06-04T01:42:54.403" v="1323"/>
          <ac:inkMkLst>
            <pc:docMk/>
            <pc:sldMk cId="2487066466" sldId="296"/>
            <ac:inkMk id="459" creationId="{96FD56F2-E8A7-4541-A69A-0459DEABBED7}"/>
          </ac:inkMkLst>
        </pc:inkChg>
      </pc:sldChg>
      <pc:sldChg chg="addSp delSp modSp mod">
        <pc:chgData name="Alonso Raúl Melgarejo Galván" userId="34f8e7f98b12fabf" providerId="LiveId" clId="{FD30FA29-A3C3-4DDE-A8CF-DA98DF169BBC}" dt="2020-06-04T01:45:28.202" v="1412"/>
        <pc:sldMkLst>
          <pc:docMk/>
          <pc:sldMk cId="161154821" sldId="297"/>
        </pc:sldMkLst>
        <pc:grpChg chg="del mod">
          <ac:chgData name="Alonso Raúl Melgarejo Galván" userId="34f8e7f98b12fabf" providerId="LiveId" clId="{FD30FA29-A3C3-4DDE-A8CF-DA98DF169BBC}" dt="2020-06-04T01:43:41.272" v="1341"/>
          <ac:grpSpMkLst>
            <pc:docMk/>
            <pc:sldMk cId="161154821" sldId="297"/>
            <ac:grpSpMk id="10" creationId="{1809DF36-79AD-4E24-B7CC-F377DD739272}"/>
          </ac:grpSpMkLst>
        </pc:grpChg>
        <pc:grpChg chg="del mod">
          <ac:chgData name="Alonso Raúl Melgarejo Galván" userId="34f8e7f98b12fabf" providerId="LiveId" clId="{FD30FA29-A3C3-4DDE-A8CF-DA98DF169BBC}" dt="2020-06-04T01:43:41.272" v="1341"/>
          <ac:grpSpMkLst>
            <pc:docMk/>
            <pc:sldMk cId="161154821" sldId="297"/>
            <ac:grpSpMk id="47" creationId="{00348F3B-773E-4934-B080-4E4AE74E2300}"/>
          </ac:grpSpMkLst>
        </pc:grpChg>
        <pc:grpChg chg="del mod">
          <ac:chgData name="Alonso Raúl Melgarejo Galván" userId="34f8e7f98b12fabf" providerId="LiveId" clId="{FD30FA29-A3C3-4DDE-A8CF-DA98DF169BBC}" dt="2020-06-04T01:43:41.272" v="1341"/>
          <ac:grpSpMkLst>
            <pc:docMk/>
            <pc:sldMk cId="161154821" sldId="297"/>
            <ac:grpSpMk id="50" creationId="{039F829D-6350-40B5-AA00-BC0B1AA2DBC2}"/>
          </ac:grpSpMkLst>
        </pc:grpChg>
        <pc:grpChg chg="del mod">
          <ac:chgData name="Alonso Raúl Melgarejo Galván" userId="34f8e7f98b12fabf" providerId="LiveId" clId="{FD30FA29-A3C3-4DDE-A8CF-DA98DF169BBC}" dt="2020-06-04T01:43:41.272" v="1341"/>
          <ac:grpSpMkLst>
            <pc:docMk/>
            <pc:sldMk cId="161154821" sldId="297"/>
            <ac:grpSpMk id="53" creationId="{C1B2ECEE-00DD-4A57-A018-AED6D00B9B29}"/>
          </ac:grpSpMkLst>
        </pc:grpChg>
        <pc:grpChg chg="del mod">
          <ac:chgData name="Alonso Raúl Melgarejo Galván" userId="34f8e7f98b12fabf" providerId="LiveId" clId="{FD30FA29-A3C3-4DDE-A8CF-DA98DF169BBC}" dt="2020-06-04T01:43:41.272" v="1341"/>
          <ac:grpSpMkLst>
            <pc:docMk/>
            <pc:sldMk cId="161154821" sldId="297"/>
            <ac:grpSpMk id="56" creationId="{71068549-B1F1-43C8-85FF-16610C9CB863}"/>
          </ac:grpSpMkLst>
        </pc:grpChg>
        <pc:grpChg chg="del mod">
          <ac:chgData name="Alonso Raúl Melgarejo Galván" userId="34f8e7f98b12fabf" providerId="LiveId" clId="{FD30FA29-A3C3-4DDE-A8CF-DA98DF169BBC}" dt="2020-06-04T01:44:46.722" v="1379"/>
          <ac:grpSpMkLst>
            <pc:docMk/>
            <pc:sldMk cId="161154821" sldId="297"/>
            <ac:grpSpMk id="57" creationId="{D9EF181C-CFB6-4FB2-AC95-696F9CDA781D}"/>
          </ac:grpSpMkLst>
        </pc:grpChg>
        <pc:grpChg chg="del mod">
          <ac:chgData name="Alonso Raúl Melgarejo Galván" userId="34f8e7f98b12fabf" providerId="LiveId" clId="{FD30FA29-A3C3-4DDE-A8CF-DA98DF169BBC}" dt="2020-06-04T01:44:52.440" v="1383"/>
          <ac:grpSpMkLst>
            <pc:docMk/>
            <pc:sldMk cId="161154821" sldId="297"/>
            <ac:grpSpMk id="64" creationId="{DF161CC3-C1E6-4CF4-A2A5-7D25BB8D300D}"/>
          </ac:grpSpMkLst>
        </pc:grpChg>
        <pc:grpChg chg="del mod">
          <ac:chgData name="Alonso Raúl Melgarejo Galván" userId="34f8e7f98b12fabf" providerId="LiveId" clId="{FD30FA29-A3C3-4DDE-A8CF-DA98DF169BBC}" dt="2020-06-04T01:44:54.896" v="1387"/>
          <ac:grpSpMkLst>
            <pc:docMk/>
            <pc:sldMk cId="161154821" sldId="297"/>
            <ac:grpSpMk id="68" creationId="{72329D7B-9E0D-4992-9E71-031ED40823C4}"/>
          </ac:grpSpMkLst>
        </pc:grpChg>
        <pc:grpChg chg="del mod">
          <ac:chgData name="Alonso Raúl Melgarejo Galván" userId="34f8e7f98b12fabf" providerId="LiveId" clId="{FD30FA29-A3C3-4DDE-A8CF-DA98DF169BBC}" dt="2020-06-04T01:45:03.196" v="1395"/>
          <ac:grpSpMkLst>
            <pc:docMk/>
            <pc:sldMk cId="161154821" sldId="297"/>
            <ac:grpSpMk id="72" creationId="{BEB73EA8-61F2-4A74-A618-A780EC416F51}"/>
          </ac:grpSpMkLst>
        </pc:grpChg>
        <pc:grpChg chg="del mod">
          <ac:chgData name="Alonso Raúl Melgarejo Galván" userId="34f8e7f98b12fabf" providerId="LiveId" clId="{FD30FA29-A3C3-4DDE-A8CF-DA98DF169BBC}" dt="2020-06-04T01:45:06.043" v="1397"/>
          <ac:grpSpMkLst>
            <pc:docMk/>
            <pc:sldMk cId="161154821" sldId="297"/>
            <ac:grpSpMk id="80" creationId="{4C90C743-A691-436D-8E1F-94677AFEEAE6}"/>
          </ac:grpSpMkLst>
        </pc:grpChg>
        <pc:grpChg chg="del mod">
          <ac:chgData name="Alonso Raúl Melgarejo Galván" userId="34f8e7f98b12fabf" providerId="LiveId" clId="{FD30FA29-A3C3-4DDE-A8CF-DA98DF169BBC}" dt="2020-06-04T01:45:15.029" v="1408"/>
          <ac:grpSpMkLst>
            <pc:docMk/>
            <pc:sldMk cId="161154821" sldId="297"/>
            <ac:grpSpMk id="82" creationId="{A5805DB6-4C80-4C71-A5B6-D465736B8215}"/>
          </ac:grpSpMkLst>
        </pc:grpChg>
        <pc:grpChg chg="del mod">
          <ac:chgData name="Alonso Raúl Melgarejo Galván" userId="34f8e7f98b12fabf" providerId="LiveId" clId="{FD30FA29-A3C3-4DDE-A8CF-DA98DF169BBC}" dt="2020-06-04T01:45:25.098" v="1410"/>
          <ac:grpSpMkLst>
            <pc:docMk/>
            <pc:sldMk cId="161154821" sldId="297"/>
            <ac:grpSpMk id="93" creationId="{A1A6313B-BA0F-484A-9C32-DFE56C11FA3C}"/>
          </ac:grpSpMkLst>
        </pc:grpChg>
        <pc:grpChg chg="del mod">
          <ac:chgData name="Alonso Raúl Melgarejo Galván" userId="34f8e7f98b12fabf" providerId="LiveId" clId="{FD30FA29-A3C3-4DDE-A8CF-DA98DF169BBC}" dt="2020-06-04T01:45:28.202" v="1412"/>
          <ac:grpSpMkLst>
            <pc:docMk/>
            <pc:sldMk cId="161154821" sldId="297"/>
            <ac:grpSpMk id="95" creationId="{AD1D2DF3-299D-4BEC-9A67-505E17693BFB}"/>
          </ac:grpSpMkLst>
        </pc:grpChg>
        <pc:grpChg chg="mod">
          <ac:chgData name="Alonso Raúl Melgarejo Galván" userId="34f8e7f98b12fabf" providerId="LiveId" clId="{FD30FA29-A3C3-4DDE-A8CF-DA98DF169BBC}" dt="2020-06-04T01:45:28.202" v="1412"/>
          <ac:grpSpMkLst>
            <pc:docMk/>
            <pc:sldMk cId="161154821" sldId="297"/>
            <ac:grpSpMk id="97" creationId="{38AF5659-5F2C-44DF-9BBD-265A748DDF86}"/>
          </ac:grpSpMkLst>
        </pc:grpChg>
        <pc:inkChg chg="add">
          <ac:chgData name="Alonso Raúl Melgarejo Galván" userId="34f8e7f98b12fabf" providerId="LiveId" clId="{FD30FA29-A3C3-4DDE-A8CF-DA98DF169BBC}" dt="2020-06-04T01:43:06.381" v="1324" actId="9405"/>
          <ac:inkMkLst>
            <pc:docMk/>
            <pc:sldMk cId="161154821" sldId="297"/>
            <ac:inkMk id="3" creationId="{C1A2A35F-4993-494A-9B6D-69FE35A66ED7}"/>
          </ac:inkMkLst>
        </pc:inkChg>
        <pc:inkChg chg="add">
          <ac:chgData name="Alonso Raúl Melgarejo Galván" userId="34f8e7f98b12fabf" providerId="LiveId" clId="{FD30FA29-A3C3-4DDE-A8CF-DA98DF169BBC}" dt="2020-06-04T01:43:10.612" v="1325" actId="9405"/>
          <ac:inkMkLst>
            <pc:docMk/>
            <pc:sldMk cId="161154821" sldId="297"/>
            <ac:inkMk id="5" creationId="{47EEC54A-D0E9-4FDC-BA0C-7B6A514501A1}"/>
          </ac:inkMkLst>
        </pc:inkChg>
        <pc:inkChg chg="add mod">
          <ac:chgData name="Alonso Raúl Melgarejo Galván" userId="34f8e7f98b12fabf" providerId="LiveId" clId="{FD30FA29-A3C3-4DDE-A8CF-DA98DF169BBC}" dt="2020-06-04T01:45:28.202" v="1412"/>
          <ac:inkMkLst>
            <pc:docMk/>
            <pc:sldMk cId="161154821" sldId="297"/>
            <ac:inkMk id="7" creationId="{845D23B3-0AB5-4246-84CE-6E46417BD7CF}"/>
          </ac:inkMkLst>
        </pc:inkChg>
        <pc:inkChg chg="add mod">
          <ac:chgData name="Alonso Raúl Melgarejo Galván" userId="34f8e7f98b12fabf" providerId="LiveId" clId="{FD30FA29-A3C3-4DDE-A8CF-DA98DF169BBC}" dt="2020-06-04T01:45:28.202" v="1412"/>
          <ac:inkMkLst>
            <pc:docMk/>
            <pc:sldMk cId="161154821" sldId="297"/>
            <ac:inkMk id="8" creationId="{1626C293-F14E-4331-98B1-EF5D8FD8145C}"/>
          </ac:inkMkLst>
        </pc:inkChg>
        <pc:inkChg chg="add mod">
          <ac:chgData name="Alonso Raúl Melgarejo Galván" userId="34f8e7f98b12fabf" providerId="LiveId" clId="{FD30FA29-A3C3-4DDE-A8CF-DA98DF169BBC}" dt="2020-06-04T01:45:28.202" v="1412"/>
          <ac:inkMkLst>
            <pc:docMk/>
            <pc:sldMk cId="161154821" sldId="297"/>
            <ac:inkMk id="9" creationId="{34CFE8AB-E3D2-4514-9410-37EDF4E96EA1}"/>
          </ac:inkMkLst>
        </pc:inkChg>
        <pc:inkChg chg="add mod">
          <ac:chgData name="Alonso Raúl Melgarejo Galván" userId="34f8e7f98b12fabf" providerId="LiveId" clId="{FD30FA29-A3C3-4DDE-A8CF-DA98DF169BBC}" dt="2020-06-04T01:45:28.202" v="1412"/>
          <ac:inkMkLst>
            <pc:docMk/>
            <pc:sldMk cId="161154821" sldId="297"/>
            <ac:inkMk id="13" creationId="{7726A586-6D1F-441D-A57A-F35FD9852AB5}"/>
          </ac:inkMkLst>
        </pc:inkChg>
        <pc:inkChg chg="add mod">
          <ac:chgData name="Alonso Raúl Melgarejo Galván" userId="34f8e7f98b12fabf" providerId="LiveId" clId="{FD30FA29-A3C3-4DDE-A8CF-DA98DF169BBC}" dt="2020-06-04T01:45:28.202" v="1412"/>
          <ac:inkMkLst>
            <pc:docMk/>
            <pc:sldMk cId="161154821" sldId="297"/>
            <ac:inkMk id="21" creationId="{8206A638-45F2-4585-B3C2-CE31BBCDDC61}"/>
          </ac:inkMkLst>
        </pc:inkChg>
        <pc:inkChg chg="add mod">
          <ac:chgData name="Alonso Raúl Melgarejo Galván" userId="34f8e7f98b12fabf" providerId="LiveId" clId="{FD30FA29-A3C3-4DDE-A8CF-DA98DF169BBC}" dt="2020-06-04T01:45:28.202" v="1412"/>
          <ac:inkMkLst>
            <pc:docMk/>
            <pc:sldMk cId="161154821" sldId="297"/>
            <ac:inkMk id="48" creationId="{645A3DA1-7F9A-4A3E-9D74-87CE7A3E2302}"/>
          </ac:inkMkLst>
        </pc:inkChg>
        <pc:inkChg chg="add mod">
          <ac:chgData name="Alonso Raúl Melgarejo Galván" userId="34f8e7f98b12fabf" providerId="LiveId" clId="{FD30FA29-A3C3-4DDE-A8CF-DA98DF169BBC}" dt="2020-06-04T01:45:28.202" v="1412"/>
          <ac:inkMkLst>
            <pc:docMk/>
            <pc:sldMk cId="161154821" sldId="297"/>
            <ac:inkMk id="49" creationId="{280FE6E4-250B-41FC-9B3F-87A6D6D8328B}"/>
          </ac:inkMkLst>
        </pc:inkChg>
        <pc:inkChg chg="add mod">
          <ac:chgData name="Alonso Raúl Melgarejo Galván" userId="34f8e7f98b12fabf" providerId="LiveId" clId="{FD30FA29-A3C3-4DDE-A8CF-DA98DF169BBC}" dt="2020-06-04T01:45:28.202" v="1412"/>
          <ac:inkMkLst>
            <pc:docMk/>
            <pc:sldMk cId="161154821" sldId="297"/>
            <ac:inkMk id="51" creationId="{DA26D2E8-FC37-438A-848F-03EE7E05C18E}"/>
          </ac:inkMkLst>
        </pc:inkChg>
        <pc:inkChg chg="add mod">
          <ac:chgData name="Alonso Raúl Melgarejo Galván" userId="34f8e7f98b12fabf" providerId="LiveId" clId="{FD30FA29-A3C3-4DDE-A8CF-DA98DF169BBC}" dt="2020-06-04T01:45:28.202" v="1412"/>
          <ac:inkMkLst>
            <pc:docMk/>
            <pc:sldMk cId="161154821" sldId="297"/>
            <ac:inkMk id="52" creationId="{FD423F8F-8E48-4995-B736-EC1EE4360B89}"/>
          </ac:inkMkLst>
        </pc:inkChg>
        <pc:inkChg chg="add mod">
          <ac:chgData name="Alonso Raúl Melgarejo Galván" userId="34f8e7f98b12fabf" providerId="LiveId" clId="{FD30FA29-A3C3-4DDE-A8CF-DA98DF169BBC}" dt="2020-06-04T01:45:28.202" v="1412"/>
          <ac:inkMkLst>
            <pc:docMk/>
            <pc:sldMk cId="161154821" sldId="297"/>
            <ac:inkMk id="54" creationId="{5787095E-900F-422E-AFCB-62EA1F90C95C}"/>
          </ac:inkMkLst>
        </pc:inkChg>
        <pc:inkChg chg="add mod">
          <ac:chgData name="Alonso Raúl Melgarejo Galván" userId="34f8e7f98b12fabf" providerId="LiveId" clId="{FD30FA29-A3C3-4DDE-A8CF-DA98DF169BBC}" dt="2020-06-04T01:45:28.202" v="1412"/>
          <ac:inkMkLst>
            <pc:docMk/>
            <pc:sldMk cId="161154821" sldId="297"/>
            <ac:inkMk id="55" creationId="{0B5E6235-03C5-410E-B5E7-343F43943A8F}"/>
          </ac:inkMkLst>
        </pc:inkChg>
        <pc:inkChg chg="add mod">
          <ac:chgData name="Alonso Raúl Melgarejo Galván" userId="34f8e7f98b12fabf" providerId="LiveId" clId="{FD30FA29-A3C3-4DDE-A8CF-DA98DF169BBC}" dt="2020-06-04T01:45:28.202" v="1412"/>
          <ac:inkMkLst>
            <pc:docMk/>
            <pc:sldMk cId="161154821" sldId="297"/>
            <ac:inkMk id="58" creationId="{34CEB996-F712-4C65-A2F1-799379C79CFC}"/>
          </ac:inkMkLst>
        </pc:inkChg>
        <pc:inkChg chg="add mod">
          <ac:chgData name="Alonso Raúl Melgarejo Galván" userId="34f8e7f98b12fabf" providerId="LiveId" clId="{FD30FA29-A3C3-4DDE-A8CF-DA98DF169BBC}" dt="2020-06-04T01:45:28.202" v="1412"/>
          <ac:inkMkLst>
            <pc:docMk/>
            <pc:sldMk cId="161154821" sldId="297"/>
            <ac:inkMk id="59" creationId="{702C5EBA-DFCA-4251-A709-944A90594FFB}"/>
          </ac:inkMkLst>
        </pc:inkChg>
        <pc:inkChg chg="add mod">
          <ac:chgData name="Alonso Raúl Melgarejo Galván" userId="34f8e7f98b12fabf" providerId="LiveId" clId="{FD30FA29-A3C3-4DDE-A8CF-DA98DF169BBC}" dt="2020-06-04T01:45:28.202" v="1412"/>
          <ac:inkMkLst>
            <pc:docMk/>
            <pc:sldMk cId="161154821" sldId="297"/>
            <ac:inkMk id="60" creationId="{9EA48219-DFFB-4B2C-A640-1C1A1C777CBE}"/>
          </ac:inkMkLst>
        </pc:inkChg>
        <pc:inkChg chg="add mod">
          <ac:chgData name="Alonso Raúl Melgarejo Galván" userId="34f8e7f98b12fabf" providerId="LiveId" clId="{FD30FA29-A3C3-4DDE-A8CF-DA98DF169BBC}" dt="2020-06-04T01:45:28.202" v="1412"/>
          <ac:inkMkLst>
            <pc:docMk/>
            <pc:sldMk cId="161154821" sldId="297"/>
            <ac:inkMk id="61" creationId="{DBACCCE9-EB13-4F3D-ABE5-42A291278851}"/>
          </ac:inkMkLst>
        </pc:inkChg>
        <pc:inkChg chg="add mod">
          <ac:chgData name="Alonso Raúl Melgarejo Galván" userId="34f8e7f98b12fabf" providerId="LiveId" clId="{FD30FA29-A3C3-4DDE-A8CF-DA98DF169BBC}" dt="2020-06-04T01:45:28.202" v="1412"/>
          <ac:inkMkLst>
            <pc:docMk/>
            <pc:sldMk cId="161154821" sldId="297"/>
            <ac:inkMk id="62" creationId="{0937509B-D340-4356-8305-6DF8B04119D6}"/>
          </ac:inkMkLst>
        </pc:inkChg>
        <pc:inkChg chg="add mod">
          <ac:chgData name="Alonso Raúl Melgarejo Galván" userId="34f8e7f98b12fabf" providerId="LiveId" clId="{FD30FA29-A3C3-4DDE-A8CF-DA98DF169BBC}" dt="2020-06-04T01:45:28.202" v="1412"/>
          <ac:inkMkLst>
            <pc:docMk/>
            <pc:sldMk cId="161154821" sldId="297"/>
            <ac:inkMk id="63" creationId="{174CCF60-9D4F-462C-8DE0-2D106044090B}"/>
          </ac:inkMkLst>
        </pc:inkChg>
        <pc:inkChg chg="add mod">
          <ac:chgData name="Alonso Raúl Melgarejo Galván" userId="34f8e7f98b12fabf" providerId="LiveId" clId="{FD30FA29-A3C3-4DDE-A8CF-DA98DF169BBC}" dt="2020-06-04T01:45:28.202" v="1412"/>
          <ac:inkMkLst>
            <pc:docMk/>
            <pc:sldMk cId="161154821" sldId="297"/>
            <ac:inkMk id="65" creationId="{CF05F2E7-0EA0-4AD6-862E-9929B618D68F}"/>
          </ac:inkMkLst>
        </pc:inkChg>
        <pc:inkChg chg="add mod">
          <ac:chgData name="Alonso Raúl Melgarejo Galván" userId="34f8e7f98b12fabf" providerId="LiveId" clId="{FD30FA29-A3C3-4DDE-A8CF-DA98DF169BBC}" dt="2020-06-04T01:45:28.202" v="1412"/>
          <ac:inkMkLst>
            <pc:docMk/>
            <pc:sldMk cId="161154821" sldId="297"/>
            <ac:inkMk id="66" creationId="{2617AD24-8E23-4651-B095-BF74EEF8CCC9}"/>
          </ac:inkMkLst>
        </pc:inkChg>
        <pc:inkChg chg="add mod">
          <ac:chgData name="Alonso Raúl Melgarejo Galván" userId="34f8e7f98b12fabf" providerId="LiveId" clId="{FD30FA29-A3C3-4DDE-A8CF-DA98DF169BBC}" dt="2020-06-04T01:45:28.202" v="1412"/>
          <ac:inkMkLst>
            <pc:docMk/>
            <pc:sldMk cId="161154821" sldId="297"/>
            <ac:inkMk id="67" creationId="{8A10CD32-E0F0-4283-9A77-7DD6666C789D}"/>
          </ac:inkMkLst>
        </pc:inkChg>
        <pc:inkChg chg="add mod">
          <ac:chgData name="Alonso Raúl Melgarejo Galván" userId="34f8e7f98b12fabf" providerId="LiveId" clId="{FD30FA29-A3C3-4DDE-A8CF-DA98DF169BBC}" dt="2020-06-04T01:45:28.202" v="1412"/>
          <ac:inkMkLst>
            <pc:docMk/>
            <pc:sldMk cId="161154821" sldId="297"/>
            <ac:inkMk id="69" creationId="{14F98ED5-9B94-4907-A2E8-0840F0BAE489}"/>
          </ac:inkMkLst>
        </pc:inkChg>
        <pc:inkChg chg="add mod">
          <ac:chgData name="Alonso Raúl Melgarejo Galván" userId="34f8e7f98b12fabf" providerId="LiveId" clId="{FD30FA29-A3C3-4DDE-A8CF-DA98DF169BBC}" dt="2020-06-04T01:45:28.202" v="1412"/>
          <ac:inkMkLst>
            <pc:docMk/>
            <pc:sldMk cId="161154821" sldId="297"/>
            <ac:inkMk id="70" creationId="{1E1BC912-4FD6-4DF1-A572-FE5E1AA71324}"/>
          </ac:inkMkLst>
        </pc:inkChg>
        <pc:inkChg chg="add mod">
          <ac:chgData name="Alonso Raúl Melgarejo Galván" userId="34f8e7f98b12fabf" providerId="LiveId" clId="{FD30FA29-A3C3-4DDE-A8CF-DA98DF169BBC}" dt="2020-06-04T01:45:28.202" v="1412"/>
          <ac:inkMkLst>
            <pc:docMk/>
            <pc:sldMk cId="161154821" sldId="297"/>
            <ac:inkMk id="71" creationId="{A2C7AC41-8202-4096-AC25-264FA5799E65}"/>
          </ac:inkMkLst>
        </pc:inkChg>
        <pc:inkChg chg="add mod">
          <ac:chgData name="Alonso Raúl Melgarejo Galván" userId="34f8e7f98b12fabf" providerId="LiveId" clId="{FD30FA29-A3C3-4DDE-A8CF-DA98DF169BBC}" dt="2020-06-04T01:45:28.202" v="1412"/>
          <ac:inkMkLst>
            <pc:docMk/>
            <pc:sldMk cId="161154821" sldId="297"/>
            <ac:inkMk id="73" creationId="{8A95E1FE-0FA5-4619-9026-CEAF8335D90B}"/>
          </ac:inkMkLst>
        </pc:inkChg>
        <pc:inkChg chg="add mod">
          <ac:chgData name="Alonso Raúl Melgarejo Galván" userId="34f8e7f98b12fabf" providerId="LiveId" clId="{FD30FA29-A3C3-4DDE-A8CF-DA98DF169BBC}" dt="2020-06-04T01:45:28.202" v="1412"/>
          <ac:inkMkLst>
            <pc:docMk/>
            <pc:sldMk cId="161154821" sldId="297"/>
            <ac:inkMk id="74" creationId="{46DA1979-F2ED-467C-9FF8-6365BA71F755}"/>
          </ac:inkMkLst>
        </pc:inkChg>
        <pc:inkChg chg="add mod">
          <ac:chgData name="Alonso Raúl Melgarejo Galván" userId="34f8e7f98b12fabf" providerId="LiveId" clId="{FD30FA29-A3C3-4DDE-A8CF-DA98DF169BBC}" dt="2020-06-04T01:45:28.202" v="1412"/>
          <ac:inkMkLst>
            <pc:docMk/>
            <pc:sldMk cId="161154821" sldId="297"/>
            <ac:inkMk id="75" creationId="{816A3EF1-941F-4950-9202-4CCEF3A4E03A}"/>
          </ac:inkMkLst>
        </pc:inkChg>
        <pc:inkChg chg="add mod">
          <ac:chgData name="Alonso Raúl Melgarejo Galván" userId="34f8e7f98b12fabf" providerId="LiveId" clId="{FD30FA29-A3C3-4DDE-A8CF-DA98DF169BBC}" dt="2020-06-04T01:45:28.202" v="1412"/>
          <ac:inkMkLst>
            <pc:docMk/>
            <pc:sldMk cId="161154821" sldId="297"/>
            <ac:inkMk id="76" creationId="{189F74F3-1DC8-4E77-A675-085D183700F3}"/>
          </ac:inkMkLst>
        </pc:inkChg>
        <pc:inkChg chg="add mod">
          <ac:chgData name="Alonso Raúl Melgarejo Galván" userId="34f8e7f98b12fabf" providerId="LiveId" clId="{FD30FA29-A3C3-4DDE-A8CF-DA98DF169BBC}" dt="2020-06-04T01:45:28.202" v="1412"/>
          <ac:inkMkLst>
            <pc:docMk/>
            <pc:sldMk cId="161154821" sldId="297"/>
            <ac:inkMk id="77" creationId="{9E80851A-F4B0-4014-91F3-82DDE98743C1}"/>
          </ac:inkMkLst>
        </pc:inkChg>
        <pc:inkChg chg="add mod">
          <ac:chgData name="Alonso Raúl Melgarejo Galván" userId="34f8e7f98b12fabf" providerId="LiveId" clId="{FD30FA29-A3C3-4DDE-A8CF-DA98DF169BBC}" dt="2020-06-04T01:45:28.202" v="1412"/>
          <ac:inkMkLst>
            <pc:docMk/>
            <pc:sldMk cId="161154821" sldId="297"/>
            <ac:inkMk id="78" creationId="{62FFC97F-BFD1-4A22-96FB-34CEDC51C2FF}"/>
          </ac:inkMkLst>
        </pc:inkChg>
        <pc:inkChg chg="add mod">
          <ac:chgData name="Alonso Raúl Melgarejo Galván" userId="34f8e7f98b12fabf" providerId="LiveId" clId="{FD30FA29-A3C3-4DDE-A8CF-DA98DF169BBC}" dt="2020-06-04T01:45:28.202" v="1412"/>
          <ac:inkMkLst>
            <pc:docMk/>
            <pc:sldMk cId="161154821" sldId="297"/>
            <ac:inkMk id="79" creationId="{E18C4D4B-A5AB-44F3-9560-203F0756EF6E}"/>
          </ac:inkMkLst>
        </pc:inkChg>
        <pc:inkChg chg="add mod">
          <ac:chgData name="Alonso Raúl Melgarejo Galván" userId="34f8e7f98b12fabf" providerId="LiveId" clId="{FD30FA29-A3C3-4DDE-A8CF-DA98DF169BBC}" dt="2020-06-04T01:45:28.202" v="1412"/>
          <ac:inkMkLst>
            <pc:docMk/>
            <pc:sldMk cId="161154821" sldId="297"/>
            <ac:inkMk id="81" creationId="{220777B6-993A-4343-9288-D43DDA760C35}"/>
          </ac:inkMkLst>
        </pc:inkChg>
        <pc:inkChg chg="add mod">
          <ac:chgData name="Alonso Raúl Melgarejo Galván" userId="34f8e7f98b12fabf" providerId="LiveId" clId="{FD30FA29-A3C3-4DDE-A8CF-DA98DF169BBC}" dt="2020-06-04T01:45:28.202" v="1412"/>
          <ac:inkMkLst>
            <pc:docMk/>
            <pc:sldMk cId="161154821" sldId="297"/>
            <ac:inkMk id="83" creationId="{57F07B39-7E70-41F8-BB51-50B41DB72589}"/>
          </ac:inkMkLst>
        </pc:inkChg>
        <pc:inkChg chg="add mod">
          <ac:chgData name="Alonso Raúl Melgarejo Galván" userId="34f8e7f98b12fabf" providerId="LiveId" clId="{FD30FA29-A3C3-4DDE-A8CF-DA98DF169BBC}" dt="2020-06-04T01:45:28.202" v="1412"/>
          <ac:inkMkLst>
            <pc:docMk/>
            <pc:sldMk cId="161154821" sldId="297"/>
            <ac:inkMk id="84" creationId="{CE4986A9-1C1D-4116-A3A4-A29BD7FEA49F}"/>
          </ac:inkMkLst>
        </pc:inkChg>
        <pc:inkChg chg="add mod">
          <ac:chgData name="Alonso Raúl Melgarejo Galván" userId="34f8e7f98b12fabf" providerId="LiveId" clId="{FD30FA29-A3C3-4DDE-A8CF-DA98DF169BBC}" dt="2020-06-04T01:45:28.202" v="1412"/>
          <ac:inkMkLst>
            <pc:docMk/>
            <pc:sldMk cId="161154821" sldId="297"/>
            <ac:inkMk id="85" creationId="{76057E04-3EB7-433D-8522-3A2CC6D89A2C}"/>
          </ac:inkMkLst>
        </pc:inkChg>
        <pc:inkChg chg="add mod">
          <ac:chgData name="Alonso Raúl Melgarejo Galván" userId="34f8e7f98b12fabf" providerId="LiveId" clId="{FD30FA29-A3C3-4DDE-A8CF-DA98DF169BBC}" dt="2020-06-04T01:45:28.202" v="1412"/>
          <ac:inkMkLst>
            <pc:docMk/>
            <pc:sldMk cId="161154821" sldId="297"/>
            <ac:inkMk id="86" creationId="{1DF2D2C0-D82B-43BE-983E-C8F9399A6E00}"/>
          </ac:inkMkLst>
        </pc:inkChg>
        <pc:inkChg chg="add mod">
          <ac:chgData name="Alonso Raúl Melgarejo Galván" userId="34f8e7f98b12fabf" providerId="LiveId" clId="{FD30FA29-A3C3-4DDE-A8CF-DA98DF169BBC}" dt="2020-06-04T01:45:28.202" v="1412"/>
          <ac:inkMkLst>
            <pc:docMk/>
            <pc:sldMk cId="161154821" sldId="297"/>
            <ac:inkMk id="87" creationId="{D1AD4D9C-F3EC-423C-8F27-9D6625885729}"/>
          </ac:inkMkLst>
        </pc:inkChg>
        <pc:inkChg chg="add mod">
          <ac:chgData name="Alonso Raúl Melgarejo Galván" userId="34f8e7f98b12fabf" providerId="LiveId" clId="{FD30FA29-A3C3-4DDE-A8CF-DA98DF169BBC}" dt="2020-06-04T01:45:28.202" v="1412"/>
          <ac:inkMkLst>
            <pc:docMk/>
            <pc:sldMk cId="161154821" sldId="297"/>
            <ac:inkMk id="88" creationId="{CF0E012B-4F7F-4A1D-9C75-6A6DF4B1B4D8}"/>
          </ac:inkMkLst>
        </pc:inkChg>
        <pc:inkChg chg="add mod">
          <ac:chgData name="Alonso Raúl Melgarejo Galván" userId="34f8e7f98b12fabf" providerId="LiveId" clId="{FD30FA29-A3C3-4DDE-A8CF-DA98DF169BBC}" dt="2020-06-04T01:45:28.202" v="1412"/>
          <ac:inkMkLst>
            <pc:docMk/>
            <pc:sldMk cId="161154821" sldId="297"/>
            <ac:inkMk id="89" creationId="{AEDC7691-54CE-4DA4-8A20-B442A8BAFE64}"/>
          </ac:inkMkLst>
        </pc:inkChg>
        <pc:inkChg chg="add mod">
          <ac:chgData name="Alonso Raúl Melgarejo Galván" userId="34f8e7f98b12fabf" providerId="LiveId" clId="{FD30FA29-A3C3-4DDE-A8CF-DA98DF169BBC}" dt="2020-06-04T01:45:28.202" v="1412"/>
          <ac:inkMkLst>
            <pc:docMk/>
            <pc:sldMk cId="161154821" sldId="297"/>
            <ac:inkMk id="90" creationId="{88DC7DF5-0D2F-4927-AB48-04A096B34B13}"/>
          </ac:inkMkLst>
        </pc:inkChg>
        <pc:inkChg chg="add mod">
          <ac:chgData name="Alonso Raúl Melgarejo Galván" userId="34f8e7f98b12fabf" providerId="LiveId" clId="{FD30FA29-A3C3-4DDE-A8CF-DA98DF169BBC}" dt="2020-06-04T01:45:28.202" v="1412"/>
          <ac:inkMkLst>
            <pc:docMk/>
            <pc:sldMk cId="161154821" sldId="297"/>
            <ac:inkMk id="91" creationId="{D2104BE8-E441-4228-9AD0-ACEB703828A5}"/>
          </ac:inkMkLst>
        </pc:inkChg>
        <pc:inkChg chg="add mod">
          <ac:chgData name="Alonso Raúl Melgarejo Galván" userId="34f8e7f98b12fabf" providerId="LiveId" clId="{FD30FA29-A3C3-4DDE-A8CF-DA98DF169BBC}" dt="2020-06-04T01:45:28.202" v="1412"/>
          <ac:inkMkLst>
            <pc:docMk/>
            <pc:sldMk cId="161154821" sldId="297"/>
            <ac:inkMk id="92" creationId="{472B8741-8A9B-49A3-B6A5-ACD6221E8BDC}"/>
          </ac:inkMkLst>
        </pc:inkChg>
        <pc:inkChg chg="add mod">
          <ac:chgData name="Alonso Raúl Melgarejo Galván" userId="34f8e7f98b12fabf" providerId="LiveId" clId="{FD30FA29-A3C3-4DDE-A8CF-DA98DF169BBC}" dt="2020-06-04T01:45:28.202" v="1412"/>
          <ac:inkMkLst>
            <pc:docMk/>
            <pc:sldMk cId="161154821" sldId="297"/>
            <ac:inkMk id="94" creationId="{31EC8F4F-B19C-45EC-B62B-09016128A5D2}"/>
          </ac:inkMkLst>
        </pc:inkChg>
        <pc:inkChg chg="add mod">
          <ac:chgData name="Alonso Raúl Melgarejo Galván" userId="34f8e7f98b12fabf" providerId="LiveId" clId="{FD30FA29-A3C3-4DDE-A8CF-DA98DF169BBC}" dt="2020-06-04T01:45:28.202" v="1412"/>
          <ac:inkMkLst>
            <pc:docMk/>
            <pc:sldMk cId="161154821" sldId="297"/>
            <ac:inkMk id="96" creationId="{E7BD4A8B-F814-42A6-8683-9F85E54B7836}"/>
          </ac:inkMkLst>
        </pc:inkChg>
      </pc:sldChg>
      <pc:sldChg chg="addSp delSp modSp mod">
        <pc:chgData name="Alonso Raúl Melgarejo Galván" userId="34f8e7f98b12fabf" providerId="LiveId" clId="{FD30FA29-A3C3-4DDE-A8CF-DA98DF169BBC}" dt="2020-06-04T01:46:50.120" v="1447"/>
        <pc:sldMkLst>
          <pc:docMk/>
          <pc:sldMk cId="1872933260" sldId="298"/>
        </pc:sldMkLst>
        <pc:grpChg chg="del mod">
          <ac:chgData name="Alonso Raúl Melgarejo Galván" userId="34f8e7f98b12fabf" providerId="LiveId" clId="{FD30FA29-A3C3-4DDE-A8CF-DA98DF169BBC}" dt="2020-06-04T01:45:44.665" v="1417"/>
          <ac:grpSpMkLst>
            <pc:docMk/>
            <pc:sldMk cId="1872933260" sldId="298"/>
            <ac:grpSpMk id="6" creationId="{E9369A10-AC1D-4BAD-90CE-F39BA4310A12}"/>
          </ac:grpSpMkLst>
        </pc:grpChg>
        <pc:grpChg chg="del mod">
          <ac:chgData name="Alonso Raúl Melgarejo Galván" userId="34f8e7f98b12fabf" providerId="LiveId" clId="{FD30FA29-A3C3-4DDE-A8CF-DA98DF169BBC}" dt="2020-06-04T01:45:48.409" v="1419"/>
          <ac:grpSpMkLst>
            <pc:docMk/>
            <pc:sldMk cId="1872933260" sldId="298"/>
            <ac:grpSpMk id="17" creationId="{464DE24A-2E8F-4DA3-9610-91164A3C99A7}"/>
          </ac:grpSpMkLst>
        </pc:grpChg>
        <pc:grpChg chg="del mod">
          <ac:chgData name="Alonso Raúl Melgarejo Galván" userId="34f8e7f98b12fabf" providerId="LiveId" clId="{FD30FA29-A3C3-4DDE-A8CF-DA98DF169BBC}" dt="2020-06-04T01:45:58.272" v="1428"/>
          <ac:grpSpMkLst>
            <pc:docMk/>
            <pc:sldMk cId="1872933260" sldId="298"/>
            <ac:grpSpMk id="19" creationId="{2DA95103-A796-4D87-99B8-2996BF0D40AD}"/>
          </ac:grpSpMkLst>
        </pc:grpChg>
        <pc:grpChg chg="del mod">
          <ac:chgData name="Alonso Raúl Melgarejo Galván" userId="34f8e7f98b12fabf" providerId="LiveId" clId="{FD30FA29-A3C3-4DDE-A8CF-DA98DF169BBC}" dt="2020-06-04T01:45:58.272" v="1428"/>
          <ac:grpSpMkLst>
            <pc:docMk/>
            <pc:sldMk cId="1872933260" sldId="298"/>
            <ac:grpSpMk id="26" creationId="{407207B2-565F-4DF7-9DD3-658814C95043}"/>
          </ac:grpSpMkLst>
        </pc:grpChg>
        <pc:grpChg chg="del mod">
          <ac:chgData name="Alonso Raúl Melgarejo Galván" userId="34f8e7f98b12fabf" providerId="LiveId" clId="{FD30FA29-A3C3-4DDE-A8CF-DA98DF169BBC}" dt="2020-06-04T01:46:06.612" v="1430"/>
          <ac:grpSpMkLst>
            <pc:docMk/>
            <pc:sldMk cId="1872933260" sldId="298"/>
            <ac:grpSpMk id="28" creationId="{DAC17167-BA45-476F-82FD-66A775DA11F2}"/>
          </ac:grpSpMkLst>
        </pc:grpChg>
        <pc:grpChg chg="del mod">
          <ac:chgData name="Alonso Raúl Melgarejo Galván" userId="34f8e7f98b12fabf" providerId="LiveId" clId="{FD30FA29-A3C3-4DDE-A8CF-DA98DF169BBC}" dt="2020-06-04T01:46:10.381" v="1434"/>
          <ac:grpSpMkLst>
            <pc:docMk/>
            <pc:sldMk cId="1872933260" sldId="298"/>
            <ac:grpSpMk id="30" creationId="{DF462A2E-E3B7-4EA2-8E40-FCAB92321AAD}"/>
          </ac:grpSpMkLst>
        </pc:grpChg>
        <pc:grpChg chg="del mod">
          <ac:chgData name="Alonso Raúl Melgarejo Galván" userId="34f8e7f98b12fabf" providerId="LiveId" clId="{FD30FA29-A3C3-4DDE-A8CF-DA98DF169BBC}" dt="2020-06-04T01:46:15.814" v="1437"/>
          <ac:grpSpMkLst>
            <pc:docMk/>
            <pc:sldMk cId="1872933260" sldId="298"/>
            <ac:grpSpMk id="34" creationId="{827EBC98-AA12-4D41-94D1-9D461ACE5884}"/>
          </ac:grpSpMkLst>
        </pc:grpChg>
        <pc:grpChg chg="mod">
          <ac:chgData name="Alonso Raúl Melgarejo Galván" userId="34f8e7f98b12fabf" providerId="LiveId" clId="{FD30FA29-A3C3-4DDE-A8CF-DA98DF169BBC}" dt="2020-06-04T01:46:15.814" v="1437"/>
          <ac:grpSpMkLst>
            <pc:docMk/>
            <pc:sldMk cId="1872933260" sldId="298"/>
            <ac:grpSpMk id="37" creationId="{C2329055-3373-4CE5-87AA-B3D9CAC6BF39}"/>
          </ac:grpSpMkLst>
        </pc:grpChg>
        <pc:grpChg chg="del mod">
          <ac:chgData name="Alonso Raúl Melgarejo Galván" userId="34f8e7f98b12fabf" providerId="LiveId" clId="{FD30FA29-A3C3-4DDE-A8CF-DA98DF169BBC}" dt="2020-06-04T01:46:50.120" v="1447"/>
          <ac:grpSpMkLst>
            <pc:docMk/>
            <pc:sldMk cId="1872933260" sldId="298"/>
            <ac:grpSpMk id="45" creationId="{56423CD9-F227-4959-BBB5-8F9B255B8853}"/>
          </ac:grpSpMkLst>
        </pc:grpChg>
        <pc:grpChg chg="mod">
          <ac:chgData name="Alonso Raúl Melgarejo Galván" userId="34f8e7f98b12fabf" providerId="LiveId" clId="{FD30FA29-A3C3-4DDE-A8CF-DA98DF169BBC}" dt="2020-06-04T01:46:50.120" v="1447"/>
          <ac:grpSpMkLst>
            <pc:docMk/>
            <pc:sldMk cId="1872933260" sldId="298"/>
            <ac:grpSpMk id="47" creationId="{C9478A23-D02B-4AB4-8D7F-FD3AD4DDE223}"/>
          </ac:grpSpMkLst>
        </pc:grpChg>
        <pc:inkChg chg="add mod">
          <ac:chgData name="Alonso Raúl Melgarejo Galván" userId="34f8e7f98b12fabf" providerId="LiveId" clId="{FD30FA29-A3C3-4DDE-A8CF-DA98DF169BBC}" dt="2020-06-04T01:46:15.814" v="1437"/>
          <ac:inkMkLst>
            <pc:docMk/>
            <pc:sldMk cId="1872933260" sldId="298"/>
            <ac:inkMk id="3" creationId="{4BF8BF57-0B8A-4542-B120-E596709D536B}"/>
          </ac:inkMkLst>
        </pc:inkChg>
        <pc:inkChg chg="add mod">
          <ac:chgData name="Alonso Raúl Melgarejo Galván" userId="34f8e7f98b12fabf" providerId="LiveId" clId="{FD30FA29-A3C3-4DDE-A8CF-DA98DF169BBC}" dt="2020-06-04T01:46:15.814" v="1437"/>
          <ac:inkMkLst>
            <pc:docMk/>
            <pc:sldMk cId="1872933260" sldId="298"/>
            <ac:inkMk id="5" creationId="{983F084B-0528-4E6D-AE02-DBCDA7764D68}"/>
          </ac:inkMkLst>
        </pc:inkChg>
        <pc:inkChg chg="add mod">
          <ac:chgData name="Alonso Raúl Melgarejo Galván" userId="34f8e7f98b12fabf" providerId="LiveId" clId="{FD30FA29-A3C3-4DDE-A8CF-DA98DF169BBC}" dt="2020-06-04T01:46:15.814" v="1437"/>
          <ac:inkMkLst>
            <pc:docMk/>
            <pc:sldMk cId="1872933260" sldId="298"/>
            <ac:inkMk id="13" creationId="{BEDEFF52-B9F8-4F7A-AB7E-73F69031F705}"/>
          </ac:inkMkLst>
        </pc:inkChg>
        <pc:inkChg chg="add mod">
          <ac:chgData name="Alonso Raúl Melgarejo Galván" userId="34f8e7f98b12fabf" providerId="LiveId" clId="{FD30FA29-A3C3-4DDE-A8CF-DA98DF169BBC}" dt="2020-06-04T01:45:58.272" v="1428"/>
          <ac:inkMkLst>
            <pc:docMk/>
            <pc:sldMk cId="1872933260" sldId="298"/>
            <ac:inkMk id="18" creationId="{C8948D4A-F859-4F68-BEC5-5B52CED50237}"/>
          </ac:inkMkLst>
        </pc:inkChg>
        <pc:inkChg chg="add mod">
          <ac:chgData name="Alonso Raúl Melgarejo Galván" userId="34f8e7f98b12fabf" providerId="LiveId" clId="{FD30FA29-A3C3-4DDE-A8CF-DA98DF169BBC}" dt="2020-06-04T01:46:15.814" v="1437"/>
          <ac:inkMkLst>
            <pc:docMk/>
            <pc:sldMk cId="1872933260" sldId="298"/>
            <ac:inkMk id="20" creationId="{D943FB68-674F-4FA2-B1F5-6A240279ACBB}"/>
          </ac:inkMkLst>
        </pc:inkChg>
        <pc:inkChg chg="add mod">
          <ac:chgData name="Alonso Raúl Melgarejo Galván" userId="34f8e7f98b12fabf" providerId="LiveId" clId="{FD30FA29-A3C3-4DDE-A8CF-DA98DF169BBC}" dt="2020-06-04T01:46:15.814" v="1437"/>
          <ac:inkMkLst>
            <pc:docMk/>
            <pc:sldMk cId="1872933260" sldId="298"/>
            <ac:inkMk id="21" creationId="{C95951A0-C39D-4BDA-AB37-A084C4E20428}"/>
          </ac:inkMkLst>
        </pc:inkChg>
        <pc:inkChg chg="add mod">
          <ac:chgData name="Alonso Raúl Melgarejo Galván" userId="34f8e7f98b12fabf" providerId="LiveId" clId="{FD30FA29-A3C3-4DDE-A8CF-DA98DF169BBC}" dt="2020-06-04T01:46:15.814" v="1437"/>
          <ac:inkMkLst>
            <pc:docMk/>
            <pc:sldMk cId="1872933260" sldId="298"/>
            <ac:inkMk id="22" creationId="{9DDA7E87-E327-4046-8EA2-796D61A11CEB}"/>
          </ac:inkMkLst>
        </pc:inkChg>
        <pc:inkChg chg="add mod">
          <ac:chgData name="Alonso Raúl Melgarejo Galván" userId="34f8e7f98b12fabf" providerId="LiveId" clId="{FD30FA29-A3C3-4DDE-A8CF-DA98DF169BBC}" dt="2020-06-04T01:46:15.814" v="1437"/>
          <ac:inkMkLst>
            <pc:docMk/>
            <pc:sldMk cId="1872933260" sldId="298"/>
            <ac:inkMk id="23" creationId="{D275010C-6818-4672-A7FD-4E1C77DBCFC5}"/>
          </ac:inkMkLst>
        </pc:inkChg>
        <pc:inkChg chg="add mod">
          <ac:chgData name="Alonso Raúl Melgarejo Galván" userId="34f8e7f98b12fabf" providerId="LiveId" clId="{FD30FA29-A3C3-4DDE-A8CF-DA98DF169BBC}" dt="2020-06-04T01:46:15.814" v="1437"/>
          <ac:inkMkLst>
            <pc:docMk/>
            <pc:sldMk cId="1872933260" sldId="298"/>
            <ac:inkMk id="24" creationId="{5B3B2120-3405-48E9-B64D-D3557653F12C}"/>
          </ac:inkMkLst>
        </pc:inkChg>
        <pc:inkChg chg="add mod">
          <ac:chgData name="Alonso Raúl Melgarejo Galván" userId="34f8e7f98b12fabf" providerId="LiveId" clId="{FD30FA29-A3C3-4DDE-A8CF-DA98DF169BBC}" dt="2020-06-04T01:46:15.814" v="1437"/>
          <ac:inkMkLst>
            <pc:docMk/>
            <pc:sldMk cId="1872933260" sldId="298"/>
            <ac:inkMk id="25" creationId="{ADAAEAD4-C730-484D-9BFD-E5473EA9BE19}"/>
          </ac:inkMkLst>
        </pc:inkChg>
        <pc:inkChg chg="add mod">
          <ac:chgData name="Alonso Raúl Melgarejo Galván" userId="34f8e7f98b12fabf" providerId="LiveId" clId="{FD30FA29-A3C3-4DDE-A8CF-DA98DF169BBC}" dt="2020-06-04T01:46:06.612" v="1430"/>
          <ac:inkMkLst>
            <pc:docMk/>
            <pc:sldMk cId="1872933260" sldId="298"/>
            <ac:inkMk id="27" creationId="{C531CB5A-B0C1-42B9-8C74-D5A746277B8A}"/>
          </ac:inkMkLst>
        </pc:inkChg>
        <pc:inkChg chg="add mod">
          <ac:chgData name="Alonso Raúl Melgarejo Galván" userId="34f8e7f98b12fabf" providerId="LiveId" clId="{FD30FA29-A3C3-4DDE-A8CF-DA98DF169BBC}" dt="2020-06-04T01:46:15.814" v="1437"/>
          <ac:inkMkLst>
            <pc:docMk/>
            <pc:sldMk cId="1872933260" sldId="298"/>
            <ac:inkMk id="29" creationId="{33A5608E-2287-4616-82F9-BF4AD4EFC73E}"/>
          </ac:inkMkLst>
        </pc:inkChg>
        <pc:inkChg chg="add mod">
          <ac:chgData name="Alonso Raúl Melgarejo Galván" userId="34f8e7f98b12fabf" providerId="LiveId" clId="{FD30FA29-A3C3-4DDE-A8CF-DA98DF169BBC}" dt="2020-06-04T01:46:15.814" v="1437"/>
          <ac:inkMkLst>
            <pc:docMk/>
            <pc:sldMk cId="1872933260" sldId="298"/>
            <ac:inkMk id="31" creationId="{3851D68C-3880-49CB-A8E7-4551017F9ADB}"/>
          </ac:inkMkLst>
        </pc:inkChg>
        <pc:inkChg chg="add mod">
          <ac:chgData name="Alonso Raúl Melgarejo Galván" userId="34f8e7f98b12fabf" providerId="LiveId" clId="{FD30FA29-A3C3-4DDE-A8CF-DA98DF169BBC}" dt="2020-06-04T01:46:15.814" v="1437"/>
          <ac:inkMkLst>
            <pc:docMk/>
            <pc:sldMk cId="1872933260" sldId="298"/>
            <ac:inkMk id="32" creationId="{E51AFAB7-D04D-4CBF-9A4B-95B555982CD3}"/>
          </ac:inkMkLst>
        </pc:inkChg>
        <pc:inkChg chg="add mod">
          <ac:chgData name="Alonso Raúl Melgarejo Galván" userId="34f8e7f98b12fabf" providerId="LiveId" clId="{FD30FA29-A3C3-4DDE-A8CF-DA98DF169BBC}" dt="2020-06-04T01:46:15.814" v="1437"/>
          <ac:inkMkLst>
            <pc:docMk/>
            <pc:sldMk cId="1872933260" sldId="298"/>
            <ac:inkMk id="33" creationId="{4084C6A9-D284-4D1B-B475-4F51261C4957}"/>
          </ac:inkMkLst>
        </pc:inkChg>
        <pc:inkChg chg="add mod">
          <ac:chgData name="Alonso Raúl Melgarejo Galván" userId="34f8e7f98b12fabf" providerId="LiveId" clId="{FD30FA29-A3C3-4DDE-A8CF-DA98DF169BBC}" dt="2020-06-04T01:46:15.814" v="1437"/>
          <ac:inkMkLst>
            <pc:docMk/>
            <pc:sldMk cId="1872933260" sldId="298"/>
            <ac:inkMk id="35" creationId="{28E4CC3D-F0C9-4FE9-8E3D-4BCF62920664}"/>
          </ac:inkMkLst>
        </pc:inkChg>
        <pc:inkChg chg="add mod">
          <ac:chgData name="Alonso Raúl Melgarejo Galván" userId="34f8e7f98b12fabf" providerId="LiveId" clId="{FD30FA29-A3C3-4DDE-A8CF-DA98DF169BBC}" dt="2020-06-04T01:46:15.814" v="1437"/>
          <ac:inkMkLst>
            <pc:docMk/>
            <pc:sldMk cId="1872933260" sldId="298"/>
            <ac:inkMk id="36" creationId="{07CF1632-8B92-4448-A6AA-6C5EDFF615DC}"/>
          </ac:inkMkLst>
        </pc:inkChg>
        <pc:inkChg chg="add">
          <ac:chgData name="Alonso Raúl Melgarejo Galván" userId="34f8e7f98b12fabf" providerId="LiveId" clId="{FD30FA29-A3C3-4DDE-A8CF-DA98DF169BBC}" dt="2020-06-04T01:46:18.648" v="1438" actId="9405"/>
          <ac:inkMkLst>
            <pc:docMk/>
            <pc:sldMk cId="1872933260" sldId="298"/>
            <ac:inkMk id="38" creationId="{3AA64190-E043-4249-B4D5-6CCF6BED3F79}"/>
          </ac:inkMkLst>
        </pc:inkChg>
        <pc:inkChg chg="add">
          <ac:chgData name="Alonso Raúl Melgarejo Galván" userId="34f8e7f98b12fabf" providerId="LiveId" clId="{FD30FA29-A3C3-4DDE-A8CF-DA98DF169BBC}" dt="2020-06-04T01:46:22.004" v="1439" actId="9405"/>
          <ac:inkMkLst>
            <pc:docMk/>
            <pc:sldMk cId="1872933260" sldId="298"/>
            <ac:inkMk id="39" creationId="{CDA1DB17-A26D-4ED3-81CE-69B61D4D914B}"/>
          </ac:inkMkLst>
        </pc:inkChg>
        <pc:inkChg chg="add">
          <ac:chgData name="Alonso Raúl Melgarejo Galván" userId="34f8e7f98b12fabf" providerId="LiveId" clId="{FD30FA29-A3C3-4DDE-A8CF-DA98DF169BBC}" dt="2020-06-04T01:46:27.084" v="1440" actId="9405"/>
          <ac:inkMkLst>
            <pc:docMk/>
            <pc:sldMk cId="1872933260" sldId="298"/>
            <ac:inkMk id="40" creationId="{DFD25CD4-FE1E-4773-9114-D11BCD75E4C7}"/>
          </ac:inkMkLst>
        </pc:inkChg>
        <pc:inkChg chg="add">
          <ac:chgData name="Alonso Raúl Melgarejo Galván" userId="34f8e7f98b12fabf" providerId="LiveId" clId="{FD30FA29-A3C3-4DDE-A8CF-DA98DF169BBC}" dt="2020-06-04T01:46:37.292" v="1441" actId="9405"/>
          <ac:inkMkLst>
            <pc:docMk/>
            <pc:sldMk cId="1872933260" sldId="298"/>
            <ac:inkMk id="41" creationId="{0948E32C-E043-426A-9F0F-FA11AC3D43DE}"/>
          </ac:inkMkLst>
        </pc:inkChg>
        <pc:inkChg chg="add mod">
          <ac:chgData name="Alonso Raúl Melgarejo Galván" userId="34f8e7f98b12fabf" providerId="LiveId" clId="{FD30FA29-A3C3-4DDE-A8CF-DA98DF169BBC}" dt="2020-06-04T01:46:50.120" v="1447"/>
          <ac:inkMkLst>
            <pc:docMk/>
            <pc:sldMk cId="1872933260" sldId="298"/>
            <ac:inkMk id="42" creationId="{A94B177D-D4C7-4E3C-80E1-6DFD04A0F5B2}"/>
          </ac:inkMkLst>
        </pc:inkChg>
        <pc:inkChg chg="add mod">
          <ac:chgData name="Alonso Raúl Melgarejo Galván" userId="34f8e7f98b12fabf" providerId="LiveId" clId="{FD30FA29-A3C3-4DDE-A8CF-DA98DF169BBC}" dt="2020-06-04T01:46:50.120" v="1447"/>
          <ac:inkMkLst>
            <pc:docMk/>
            <pc:sldMk cId="1872933260" sldId="298"/>
            <ac:inkMk id="43" creationId="{14CCC115-971D-40DE-B683-0D04EB524D7A}"/>
          </ac:inkMkLst>
        </pc:inkChg>
        <pc:inkChg chg="add mod">
          <ac:chgData name="Alonso Raúl Melgarejo Galván" userId="34f8e7f98b12fabf" providerId="LiveId" clId="{FD30FA29-A3C3-4DDE-A8CF-DA98DF169BBC}" dt="2020-06-04T01:46:50.120" v="1447"/>
          <ac:inkMkLst>
            <pc:docMk/>
            <pc:sldMk cId="1872933260" sldId="298"/>
            <ac:inkMk id="44" creationId="{FA6DF618-FED1-4E28-812F-031ADFBC3B18}"/>
          </ac:inkMkLst>
        </pc:inkChg>
        <pc:inkChg chg="add mod">
          <ac:chgData name="Alonso Raúl Melgarejo Galván" userId="34f8e7f98b12fabf" providerId="LiveId" clId="{FD30FA29-A3C3-4DDE-A8CF-DA98DF169BBC}" dt="2020-06-04T01:46:50.120" v="1447"/>
          <ac:inkMkLst>
            <pc:docMk/>
            <pc:sldMk cId="1872933260" sldId="298"/>
            <ac:inkMk id="46" creationId="{42205F17-4200-4C0E-B8AC-D051F0C31C15}"/>
          </ac:inkMkLst>
        </pc:inkChg>
      </pc:sldChg>
      <pc:sldChg chg="addSp delSp modSp mod">
        <pc:chgData name="Alonso Raúl Melgarejo Galván" userId="34f8e7f98b12fabf" providerId="LiveId" clId="{FD30FA29-A3C3-4DDE-A8CF-DA98DF169BBC}" dt="2020-06-04T01:47:24.066" v="1456"/>
        <pc:sldMkLst>
          <pc:docMk/>
          <pc:sldMk cId="66861868" sldId="299"/>
        </pc:sldMkLst>
        <pc:grpChg chg="del mod">
          <ac:chgData name="Alonso Raúl Melgarejo Galván" userId="34f8e7f98b12fabf" providerId="LiveId" clId="{FD30FA29-A3C3-4DDE-A8CF-DA98DF169BBC}" dt="2020-06-04T01:47:12.441" v="1453"/>
          <ac:grpSpMkLst>
            <pc:docMk/>
            <pc:sldMk cId="66861868" sldId="299"/>
            <ac:grpSpMk id="9" creationId="{C6478FC2-DF1F-425A-B6A2-01F62414F9B1}"/>
          </ac:grpSpMkLst>
        </pc:grpChg>
        <pc:grpChg chg="del mod">
          <ac:chgData name="Alonso Raúl Melgarejo Galván" userId="34f8e7f98b12fabf" providerId="LiveId" clId="{FD30FA29-A3C3-4DDE-A8CF-DA98DF169BBC}" dt="2020-06-04T01:47:24.066" v="1456"/>
          <ac:grpSpMkLst>
            <pc:docMk/>
            <pc:sldMk cId="66861868" sldId="299"/>
            <ac:grpSpMk id="11" creationId="{360C4005-4491-45FF-B6EB-C49B06F2BF10}"/>
          </ac:grpSpMkLst>
        </pc:grpChg>
        <pc:grpChg chg="mod">
          <ac:chgData name="Alonso Raúl Melgarejo Galván" userId="34f8e7f98b12fabf" providerId="LiveId" clId="{FD30FA29-A3C3-4DDE-A8CF-DA98DF169BBC}" dt="2020-06-04T01:47:24.066" v="1456"/>
          <ac:grpSpMkLst>
            <pc:docMk/>
            <pc:sldMk cId="66861868" sldId="299"/>
            <ac:grpSpMk id="15" creationId="{C92C9318-14C1-46A9-AA39-A75CC5ADB5EC}"/>
          </ac:grpSpMkLst>
        </pc:grpChg>
        <pc:inkChg chg="add mod">
          <ac:chgData name="Alonso Raúl Melgarejo Galván" userId="34f8e7f98b12fabf" providerId="LiveId" clId="{FD30FA29-A3C3-4DDE-A8CF-DA98DF169BBC}" dt="2020-06-04T01:47:24.066" v="1456"/>
          <ac:inkMkLst>
            <pc:docMk/>
            <pc:sldMk cId="66861868" sldId="299"/>
            <ac:inkMk id="3" creationId="{FAEC1B2B-9BF6-4445-8728-FC0B455C759A}"/>
          </ac:inkMkLst>
        </pc:inkChg>
        <pc:inkChg chg="add mod">
          <ac:chgData name="Alonso Raúl Melgarejo Galván" userId="34f8e7f98b12fabf" providerId="LiveId" clId="{FD30FA29-A3C3-4DDE-A8CF-DA98DF169BBC}" dt="2020-06-04T01:47:24.066" v="1456"/>
          <ac:inkMkLst>
            <pc:docMk/>
            <pc:sldMk cId="66861868" sldId="299"/>
            <ac:inkMk id="4" creationId="{20DC7DAC-77D7-4149-96EB-3EBEA18733A8}"/>
          </ac:inkMkLst>
        </pc:inkChg>
        <pc:inkChg chg="add mod">
          <ac:chgData name="Alonso Raúl Melgarejo Galván" userId="34f8e7f98b12fabf" providerId="LiveId" clId="{FD30FA29-A3C3-4DDE-A8CF-DA98DF169BBC}" dt="2020-06-04T01:47:24.066" v="1456"/>
          <ac:inkMkLst>
            <pc:docMk/>
            <pc:sldMk cId="66861868" sldId="299"/>
            <ac:inkMk id="5" creationId="{1F315FA7-D64C-4452-8C0F-8549BFF1BA66}"/>
          </ac:inkMkLst>
        </pc:inkChg>
        <pc:inkChg chg="add mod">
          <ac:chgData name="Alonso Raúl Melgarejo Galván" userId="34f8e7f98b12fabf" providerId="LiveId" clId="{FD30FA29-A3C3-4DDE-A8CF-DA98DF169BBC}" dt="2020-06-04T01:47:24.066" v="1456"/>
          <ac:inkMkLst>
            <pc:docMk/>
            <pc:sldMk cId="66861868" sldId="299"/>
            <ac:inkMk id="10" creationId="{807B8494-ECDD-4BCB-8D4A-2C0400E3CB4B}"/>
          </ac:inkMkLst>
        </pc:inkChg>
        <pc:inkChg chg="add mod">
          <ac:chgData name="Alonso Raúl Melgarejo Galván" userId="34f8e7f98b12fabf" providerId="LiveId" clId="{FD30FA29-A3C3-4DDE-A8CF-DA98DF169BBC}" dt="2020-06-04T01:47:24.066" v="1456"/>
          <ac:inkMkLst>
            <pc:docMk/>
            <pc:sldMk cId="66861868" sldId="299"/>
            <ac:inkMk id="13" creationId="{6E94CC4C-A264-442B-A758-817BA720FD26}"/>
          </ac:inkMkLst>
        </pc:inkChg>
        <pc:inkChg chg="add mod">
          <ac:chgData name="Alonso Raúl Melgarejo Galván" userId="34f8e7f98b12fabf" providerId="LiveId" clId="{FD30FA29-A3C3-4DDE-A8CF-DA98DF169BBC}" dt="2020-06-04T01:47:24.066" v="1456"/>
          <ac:inkMkLst>
            <pc:docMk/>
            <pc:sldMk cId="66861868" sldId="299"/>
            <ac:inkMk id="14" creationId="{7AF4DC9B-F7C6-48C9-BEB2-D8289B789584}"/>
          </ac:inkMkLst>
        </pc:inkChg>
      </pc:sldChg>
      <pc:sldChg chg="addSp delSp modSp mod">
        <pc:chgData name="Alonso Raúl Melgarejo Galván" userId="34f8e7f98b12fabf" providerId="LiveId" clId="{FD30FA29-A3C3-4DDE-A8CF-DA98DF169BBC}" dt="2020-06-04T01:49:03.645" v="1490"/>
        <pc:sldMkLst>
          <pc:docMk/>
          <pc:sldMk cId="159428123" sldId="300"/>
        </pc:sldMkLst>
        <pc:grpChg chg="del mod">
          <ac:chgData name="Alonso Raúl Melgarejo Galván" userId="34f8e7f98b12fabf" providerId="LiveId" clId="{FD30FA29-A3C3-4DDE-A8CF-DA98DF169BBC}" dt="2020-06-04T01:48:26.143" v="1478"/>
          <ac:grpSpMkLst>
            <pc:docMk/>
            <pc:sldMk cId="159428123" sldId="300"/>
            <ac:grpSpMk id="12" creationId="{7CBC0C73-9A80-463B-971B-4BF5C72F2C39}"/>
          </ac:grpSpMkLst>
        </pc:grpChg>
        <pc:grpChg chg="del mod">
          <ac:chgData name="Alonso Raúl Melgarejo Galván" userId="34f8e7f98b12fabf" providerId="LiveId" clId="{FD30FA29-A3C3-4DDE-A8CF-DA98DF169BBC}" dt="2020-06-04T01:48:14.834" v="1474"/>
          <ac:grpSpMkLst>
            <pc:docMk/>
            <pc:sldMk cId="159428123" sldId="300"/>
            <ac:grpSpMk id="23" creationId="{C0B9BCF7-F313-4DDB-B365-54C9D762D06D}"/>
          </ac:grpSpMkLst>
        </pc:grpChg>
        <pc:grpChg chg="del mod">
          <ac:chgData name="Alonso Raúl Melgarejo Galván" userId="34f8e7f98b12fabf" providerId="LiveId" clId="{FD30FA29-A3C3-4DDE-A8CF-DA98DF169BBC}" dt="2020-06-04T01:48:26.143" v="1478"/>
          <ac:grpSpMkLst>
            <pc:docMk/>
            <pc:sldMk cId="159428123" sldId="300"/>
            <ac:grpSpMk id="25" creationId="{BEA93157-74D3-4B30-B4DB-D343B22EBB2F}"/>
          </ac:grpSpMkLst>
        </pc:grpChg>
        <pc:grpChg chg="del mod">
          <ac:chgData name="Alonso Raúl Melgarejo Galván" userId="34f8e7f98b12fabf" providerId="LiveId" clId="{FD30FA29-A3C3-4DDE-A8CF-DA98DF169BBC}" dt="2020-06-04T01:48:34.873" v="1482"/>
          <ac:grpSpMkLst>
            <pc:docMk/>
            <pc:sldMk cId="159428123" sldId="300"/>
            <ac:grpSpMk id="29" creationId="{4EE050CE-61B1-418E-B8B3-57300260D0AC}"/>
          </ac:grpSpMkLst>
        </pc:grpChg>
        <pc:grpChg chg="del mod">
          <ac:chgData name="Alonso Raúl Melgarejo Galván" userId="34f8e7f98b12fabf" providerId="LiveId" clId="{FD30FA29-A3C3-4DDE-A8CF-DA98DF169BBC}" dt="2020-06-04T01:48:46.989" v="1487"/>
          <ac:grpSpMkLst>
            <pc:docMk/>
            <pc:sldMk cId="159428123" sldId="300"/>
            <ac:grpSpMk id="33" creationId="{A13A3E13-D41A-4C0C-9D0D-25F690601AFD}"/>
          </ac:grpSpMkLst>
        </pc:grpChg>
        <pc:grpChg chg="del mod">
          <ac:chgData name="Alonso Raúl Melgarejo Galván" userId="34f8e7f98b12fabf" providerId="LiveId" clId="{FD30FA29-A3C3-4DDE-A8CF-DA98DF169BBC}" dt="2020-06-04T01:48:46.989" v="1487"/>
          <ac:grpSpMkLst>
            <pc:docMk/>
            <pc:sldMk cId="159428123" sldId="300"/>
            <ac:grpSpMk id="36" creationId="{654B27A3-AE97-4765-8832-A2ACDC9D4F81}"/>
          </ac:grpSpMkLst>
        </pc:grpChg>
        <pc:grpChg chg="del mod">
          <ac:chgData name="Alonso Raúl Melgarejo Galván" userId="34f8e7f98b12fabf" providerId="LiveId" clId="{FD30FA29-A3C3-4DDE-A8CF-DA98DF169BBC}" dt="2020-06-04T01:49:03.645" v="1490"/>
          <ac:grpSpMkLst>
            <pc:docMk/>
            <pc:sldMk cId="159428123" sldId="300"/>
            <ac:grpSpMk id="38" creationId="{D9CE8E36-918D-4CA8-9784-62C3DEB99834}"/>
          </ac:grpSpMkLst>
        </pc:grpChg>
        <pc:grpChg chg="mod">
          <ac:chgData name="Alonso Raúl Melgarejo Galván" userId="34f8e7f98b12fabf" providerId="LiveId" clId="{FD30FA29-A3C3-4DDE-A8CF-DA98DF169BBC}" dt="2020-06-04T01:49:03.645" v="1490"/>
          <ac:grpSpMkLst>
            <pc:docMk/>
            <pc:sldMk cId="159428123" sldId="300"/>
            <ac:grpSpMk id="41" creationId="{1EC6F033-2AA7-4D05-81D1-B62B99B94400}"/>
          </ac:grpSpMkLst>
        </pc:grpChg>
        <pc:inkChg chg="add">
          <ac:chgData name="Alonso Raúl Melgarejo Galván" userId="34f8e7f98b12fabf" providerId="LiveId" clId="{FD30FA29-A3C3-4DDE-A8CF-DA98DF169BBC}" dt="2020-06-04T01:47:44.636" v="1457" actId="9405"/>
          <ac:inkMkLst>
            <pc:docMk/>
            <pc:sldMk cId="159428123" sldId="300"/>
            <ac:inkMk id="3" creationId="{B21A70C1-CAFF-4F73-A83D-CA2A26FFBB6F}"/>
          </ac:inkMkLst>
        </pc:inkChg>
        <pc:inkChg chg="add">
          <ac:chgData name="Alonso Raúl Melgarejo Galván" userId="34f8e7f98b12fabf" providerId="LiveId" clId="{FD30FA29-A3C3-4DDE-A8CF-DA98DF169BBC}" dt="2020-06-04T01:47:45.765" v="1458" actId="9405"/>
          <ac:inkMkLst>
            <pc:docMk/>
            <pc:sldMk cId="159428123" sldId="300"/>
            <ac:inkMk id="4" creationId="{5785F2F8-2DDC-46E8-A2BD-27FC3AEBC0DB}"/>
          </ac:inkMkLst>
        </pc:inkChg>
        <pc:inkChg chg="add mod">
          <ac:chgData name="Alonso Raúl Melgarejo Galván" userId="34f8e7f98b12fabf" providerId="LiveId" clId="{FD30FA29-A3C3-4DDE-A8CF-DA98DF169BBC}" dt="2020-06-04T01:49:03.645" v="1490"/>
          <ac:inkMkLst>
            <pc:docMk/>
            <pc:sldMk cId="159428123" sldId="300"/>
            <ac:inkMk id="5" creationId="{654BDBEE-9EE7-4FC9-BAD2-0A3855624FC2}"/>
          </ac:inkMkLst>
        </pc:inkChg>
        <pc:inkChg chg="add mod">
          <ac:chgData name="Alonso Raúl Melgarejo Galván" userId="34f8e7f98b12fabf" providerId="LiveId" clId="{FD30FA29-A3C3-4DDE-A8CF-DA98DF169BBC}" dt="2020-06-04T01:49:03.645" v="1490"/>
          <ac:inkMkLst>
            <pc:docMk/>
            <pc:sldMk cId="159428123" sldId="300"/>
            <ac:inkMk id="6" creationId="{D0DB3AEC-8B14-4BD8-8873-400DC36486C1}"/>
          </ac:inkMkLst>
        </pc:inkChg>
        <pc:inkChg chg="add">
          <ac:chgData name="Alonso Raúl Melgarejo Galván" userId="34f8e7f98b12fabf" providerId="LiveId" clId="{FD30FA29-A3C3-4DDE-A8CF-DA98DF169BBC}" dt="2020-06-04T01:47:57.082" v="1462" actId="9405"/>
          <ac:inkMkLst>
            <pc:docMk/>
            <pc:sldMk cId="159428123" sldId="300"/>
            <ac:inkMk id="13" creationId="{C728DF8A-C1DB-4843-9230-0FCA0FC17AD4}"/>
          </ac:inkMkLst>
        </pc:inkChg>
        <pc:inkChg chg="add mod">
          <ac:chgData name="Alonso Raúl Melgarejo Galván" userId="34f8e7f98b12fabf" providerId="LiveId" clId="{FD30FA29-A3C3-4DDE-A8CF-DA98DF169BBC}" dt="2020-06-04T01:49:03.645" v="1490"/>
          <ac:inkMkLst>
            <pc:docMk/>
            <pc:sldMk cId="159428123" sldId="300"/>
            <ac:inkMk id="14" creationId="{9E13D04B-0266-44EF-962E-748ED312FB82}"/>
          </ac:inkMkLst>
        </pc:inkChg>
        <pc:inkChg chg="add mod">
          <ac:chgData name="Alonso Raúl Melgarejo Galván" userId="34f8e7f98b12fabf" providerId="LiveId" clId="{FD30FA29-A3C3-4DDE-A8CF-DA98DF169BBC}" dt="2020-06-04T01:49:03.645" v="1490"/>
          <ac:inkMkLst>
            <pc:docMk/>
            <pc:sldMk cId="159428123" sldId="300"/>
            <ac:inkMk id="15" creationId="{D3DEA59D-500D-45D7-A268-BCE31E8C39CE}"/>
          </ac:inkMkLst>
        </pc:inkChg>
        <pc:inkChg chg="add mod">
          <ac:chgData name="Alonso Raúl Melgarejo Galván" userId="34f8e7f98b12fabf" providerId="LiveId" clId="{FD30FA29-A3C3-4DDE-A8CF-DA98DF169BBC}" dt="2020-06-04T01:49:03.645" v="1490"/>
          <ac:inkMkLst>
            <pc:docMk/>
            <pc:sldMk cId="159428123" sldId="300"/>
            <ac:inkMk id="16" creationId="{2B209E0A-444E-4DBB-8307-E22DADF49C58}"/>
          </ac:inkMkLst>
        </pc:inkChg>
        <pc:inkChg chg="add mod">
          <ac:chgData name="Alonso Raúl Melgarejo Galván" userId="34f8e7f98b12fabf" providerId="LiveId" clId="{FD30FA29-A3C3-4DDE-A8CF-DA98DF169BBC}" dt="2020-06-04T01:49:03.645" v="1490"/>
          <ac:inkMkLst>
            <pc:docMk/>
            <pc:sldMk cId="159428123" sldId="300"/>
            <ac:inkMk id="17" creationId="{261F8E96-C813-45AD-B22B-F88EB5899E8B}"/>
          </ac:inkMkLst>
        </pc:inkChg>
        <pc:inkChg chg="add mod">
          <ac:chgData name="Alonso Raúl Melgarejo Galván" userId="34f8e7f98b12fabf" providerId="LiveId" clId="{FD30FA29-A3C3-4DDE-A8CF-DA98DF169BBC}" dt="2020-06-04T01:49:03.645" v="1490"/>
          <ac:inkMkLst>
            <pc:docMk/>
            <pc:sldMk cId="159428123" sldId="300"/>
            <ac:inkMk id="18" creationId="{46AF08DD-8BBA-4090-8D84-12869AB02B1B}"/>
          </ac:inkMkLst>
        </pc:inkChg>
        <pc:inkChg chg="add mod">
          <ac:chgData name="Alonso Raúl Melgarejo Galván" userId="34f8e7f98b12fabf" providerId="LiveId" clId="{FD30FA29-A3C3-4DDE-A8CF-DA98DF169BBC}" dt="2020-06-04T01:49:03.645" v="1490"/>
          <ac:inkMkLst>
            <pc:docMk/>
            <pc:sldMk cId="159428123" sldId="300"/>
            <ac:inkMk id="19" creationId="{D9BB932F-102B-41B3-876D-6F1260392EC5}"/>
          </ac:inkMkLst>
        </pc:inkChg>
        <pc:inkChg chg="add mod">
          <ac:chgData name="Alonso Raúl Melgarejo Galván" userId="34f8e7f98b12fabf" providerId="LiveId" clId="{FD30FA29-A3C3-4DDE-A8CF-DA98DF169BBC}" dt="2020-06-04T01:49:03.645" v="1490"/>
          <ac:inkMkLst>
            <pc:docMk/>
            <pc:sldMk cId="159428123" sldId="300"/>
            <ac:inkMk id="20" creationId="{F3178448-E79C-4D8B-A94F-2ECAD6014649}"/>
          </ac:inkMkLst>
        </pc:inkChg>
        <pc:inkChg chg="add mod">
          <ac:chgData name="Alonso Raúl Melgarejo Galván" userId="34f8e7f98b12fabf" providerId="LiveId" clId="{FD30FA29-A3C3-4DDE-A8CF-DA98DF169BBC}" dt="2020-06-04T01:49:03.645" v="1490"/>
          <ac:inkMkLst>
            <pc:docMk/>
            <pc:sldMk cId="159428123" sldId="300"/>
            <ac:inkMk id="21" creationId="{6DFAB5C8-D855-4BE8-B73D-FD8CE703F877}"/>
          </ac:inkMkLst>
        </pc:inkChg>
        <pc:inkChg chg="add mod">
          <ac:chgData name="Alonso Raúl Melgarejo Galván" userId="34f8e7f98b12fabf" providerId="LiveId" clId="{FD30FA29-A3C3-4DDE-A8CF-DA98DF169BBC}" dt="2020-06-04T01:49:03.645" v="1490"/>
          <ac:inkMkLst>
            <pc:docMk/>
            <pc:sldMk cId="159428123" sldId="300"/>
            <ac:inkMk id="22" creationId="{111DFFB0-2654-422A-B21C-9995E6A5D61B}"/>
          </ac:inkMkLst>
        </pc:inkChg>
        <pc:inkChg chg="add mod">
          <ac:chgData name="Alonso Raúl Melgarejo Galván" userId="34f8e7f98b12fabf" providerId="LiveId" clId="{FD30FA29-A3C3-4DDE-A8CF-DA98DF169BBC}" dt="2020-06-04T01:49:03.645" v="1490"/>
          <ac:inkMkLst>
            <pc:docMk/>
            <pc:sldMk cId="159428123" sldId="300"/>
            <ac:inkMk id="24" creationId="{800A6651-20E8-4720-A0D0-23B5A91DA79C}"/>
          </ac:inkMkLst>
        </pc:inkChg>
        <pc:inkChg chg="add mod">
          <ac:chgData name="Alonso Raúl Melgarejo Galván" userId="34f8e7f98b12fabf" providerId="LiveId" clId="{FD30FA29-A3C3-4DDE-A8CF-DA98DF169BBC}" dt="2020-06-04T01:49:03.645" v="1490"/>
          <ac:inkMkLst>
            <pc:docMk/>
            <pc:sldMk cId="159428123" sldId="300"/>
            <ac:inkMk id="26" creationId="{AE366433-DEF4-4488-BBAD-2C3758DE955F}"/>
          </ac:inkMkLst>
        </pc:inkChg>
        <pc:inkChg chg="add mod">
          <ac:chgData name="Alonso Raúl Melgarejo Galván" userId="34f8e7f98b12fabf" providerId="LiveId" clId="{FD30FA29-A3C3-4DDE-A8CF-DA98DF169BBC}" dt="2020-06-04T01:49:03.645" v="1490"/>
          <ac:inkMkLst>
            <pc:docMk/>
            <pc:sldMk cId="159428123" sldId="300"/>
            <ac:inkMk id="27" creationId="{DA0BBCAD-B3B5-44CE-A83C-02C0D35BC8F8}"/>
          </ac:inkMkLst>
        </pc:inkChg>
        <pc:inkChg chg="add mod">
          <ac:chgData name="Alonso Raúl Melgarejo Galván" userId="34f8e7f98b12fabf" providerId="LiveId" clId="{FD30FA29-A3C3-4DDE-A8CF-DA98DF169BBC}" dt="2020-06-04T01:49:03.645" v="1490"/>
          <ac:inkMkLst>
            <pc:docMk/>
            <pc:sldMk cId="159428123" sldId="300"/>
            <ac:inkMk id="28" creationId="{C0E74198-A13D-4D69-9139-57910AB5D574}"/>
          </ac:inkMkLst>
        </pc:inkChg>
        <pc:inkChg chg="add mod">
          <ac:chgData name="Alonso Raúl Melgarejo Galván" userId="34f8e7f98b12fabf" providerId="LiveId" clId="{FD30FA29-A3C3-4DDE-A8CF-DA98DF169BBC}" dt="2020-06-04T01:49:03.645" v="1490"/>
          <ac:inkMkLst>
            <pc:docMk/>
            <pc:sldMk cId="159428123" sldId="300"/>
            <ac:inkMk id="30" creationId="{F1C6549D-58F2-401C-8F1C-195C6A26CA23}"/>
          </ac:inkMkLst>
        </pc:inkChg>
        <pc:inkChg chg="add mod">
          <ac:chgData name="Alonso Raúl Melgarejo Galván" userId="34f8e7f98b12fabf" providerId="LiveId" clId="{FD30FA29-A3C3-4DDE-A8CF-DA98DF169BBC}" dt="2020-06-04T01:49:03.645" v="1490"/>
          <ac:inkMkLst>
            <pc:docMk/>
            <pc:sldMk cId="159428123" sldId="300"/>
            <ac:inkMk id="31" creationId="{DCE7719D-21DE-4684-92FB-52FDEDA0E2B1}"/>
          </ac:inkMkLst>
        </pc:inkChg>
        <pc:inkChg chg="add mod">
          <ac:chgData name="Alonso Raúl Melgarejo Galván" userId="34f8e7f98b12fabf" providerId="LiveId" clId="{FD30FA29-A3C3-4DDE-A8CF-DA98DF169BBC}" dt="2020-06-04T01:49:03.645" v="1490"/>
          <ac:inkMkLst>
            <pc:docMk/>
            <pc:sldMk cId="159428123" sldId="300"/>
            <ac:inkMk id="32" creationId="{A6A25A3B-9CE3-44B2-98D4-1B180B7FF84D}"/>
          </ac:inkMkLst>
        </pc:inkChg>
        <pc:inkChg chg="add mod">
          <ac:chgData name="Alonso Raúl Melgarejo Galván" userId="34f8e7f98b12fabf" providerId="LiveId" clId="{FD30FA29-A3C3-4DDE-A8CF-DA98DF169BBC}" dt="2020-06-04T01:49:03.645" v="1490"/>
          <ac:inkMkLst>
            <pc:docMk/>
            <pc:sldMk cId="159428123" sldId="300"/>
            <ac:inkMk id="34" creationId="{61E9C0DB-5D29-4F42-91BE-5987BE898C20}"/>
          </ac:inkMkLst>
        </pc:inkChg>
        <pc:inkChg chg="add mod">
          <ac:chgData name="Alonso Raúl Melgarejo Galván" userId="34f8e7f98b12fabf" providerId="LiveId" clId="{FD30FA29-A3C3-4DDE-A8CF-DA98DF169BBC}" dt="2020-06-04T01:49:03.645" v="1490"/>
          <ac:inkMkLst>
            <pc:docMk/>
            <pc:sldMk cId="159428123" sldId="300"/>
            <ac:inkMk id="35" creationId="{A7CEB23A-75AF-4D20-931A-E17A6620ADB2}"/>
          </ac:inkMkLst>
        </pc:inkChg>
        <pc:inkChg chg="add mod">
          <ac:chgData name="Alonso Raúl Melgarejo Galván" userId="34f8e7f98b12fabf" providerId="LiveId" clId="{FD30FA29-A3C3-4DDE-A8CF-DA98DF169BBC}" dt="2020-06-04T01:49:03.645" v="1490"/>
          <ac:inkMkLst>
            <pc:docMk/>
            <pc:sldMk cId="159428123" sldId="300"/>
            <ac:inkMk id="37" creationId="{8FB2826A-470B-442E-BAF8-8A43B6AB3BA4}"/>
          </ac:inkMkLst>
        </pc:inkChg>
        <pc:inkChg chg="add mod">
          <ac:chgData name="Alonso Raúl Melgarejo Galván" userId="34f8e7f98b12fabf" providerId="LiveId" clId="{FD30FA29-A3C3-4DDE-A8CF-DA98DF169BBC}" dt="2020-06-04T01:49:03.645" v="1490"/>
          <ac:inkMkLst>
            <pc:docMk/>
            <pc:sldMk cId="159428123" sldId="300"/>
            <ac:inkMk id="39" creationId="{19E33A22-B6AE-451B-8890-99E4C874D9DF}"/>
          </ac:inkMkLst>
        </pc:inkChg>
        <pc:inkChg chg="add mod">
          <ac:chgData name="Alonso Raúl Melgarejo Galván" userId="34f8e7f98b12fabf" providerId="LiveId" clId="{FD30FA29-A3C3-4DDE-A8CF-DA98DF169BBC}" dt="2020-06-04T01:49:03.645" v="1490"/>
          <ac:inkMkLst>
            <pc:docMk/>
            <pc:sldMk cId="159428123" sldId="300"/>
            <ac:inkMk id="40" creationId="{9CCD7AFD-2433-4135-BCC8-BA42250583E6}"/>
          </ac:inkMkLst>
        </pc:inkChg>
      </pc:sldChg>
      <pc:sldChg chg="addSp delSp modSp mod">
        <pc:chgData name="Alonso Raúl Melgarejo Galván" userId="34f8e7f98b12fabf" providerId="LiveId" clId="{FD30FA29-A3C3-4DDE-A8CF-DA98DF169BBC}" dt="2020-06-04T02:00:23.180" v="1831"/>
        <pc:sldMkLst>
          <pc:docMk/>
          <pc:sldMk cId="581135799" sldId="301"/>
        </pc:sldMkLst>
        <pc:grpChg chg="del mod">
          <ac:chgData name="Alonso Raúl Melgarejo Galván" userId="34f8e7f98b12fabf" providerId="LiveId" clId="{FD30FA29-A3C3-4DDE-A8CF-DA98DF169BBC}" dt="2020-06-04T01:57:10.566" v="1718"/>
          <ac:grpSpMkLst>
            <pc:docMk/>
            <pc:sldMk cId="581135799" sldId="301"/>
            <ac:grpSpMk id="15" creationId="{6DF8ED60-F4BF-4436-82E8-8F0D24E90049}"/>
          </ac:grpSpMkLst>
        </pc:grpChg>
        <pc:grpChg chg="del mod">
          <ac:chgData name="Alonso Raúl Melgarejo Galván" userId="34f8e7f98b12fabf" providerId="LiveId" clId="{FD30FA29-A3C3-4DDE-A8CF-DA98DF169BBC}" dt="2020-06-04T01:57:24.221" v="1724"/>
          <ac:grpSpMkLst>
            <pc:docMk/>
            <pc:sldMk cId="581135799" sldId="301"/>
            <ac:grpSpMk id="18" creationId="{8260DB9E-5198-46CB-8BC1-C98591880630}"/>
          </ac:grpSpMkLst>
        </pc:grpChg>
        <pc:grpChg chg="del mod">
          <ac:chgData name="Alonso Raúl Melgarejo Galván" userId="34f8e7f98b12fabf" providerId="LiveId" clId="{FD30FA29-A3C3-4DDE-A8CF-DA98DF169BBC}" dt="2020-06-04T01:57:24.221" v="1724"/>
          <ac:grpSpMkLst>
            <pc:docMk/>
            <pc:sldMk cId="581135799" sldId="301"/>
            <ac:grpSpMk id="81" creationId="{55A01BF8-8136-488A-AA96-1E431FEB12E4}"/>
          </ac:grpSpMkLst>
        </pc:grpChg>
        <pc:grpChg chg="del mod">
          <ac:chgData name="Alonso Raúl Melgarejo Galván" userId="34f8e7f98b12fabf" providerId="LiveId" clId="{FD30FA29-A3C3-4DDE-A8CF-DA98DF169BBC}" dt="2020-06-04T01:57:17.392" v="1720"/>
          <ac:grpSpMkLst>
            <pc:docMk/>
            <pc:sldMk cId="581135799" sldId="301"/>
            <ac:grpSpMk id="84" creationId="{94F0FEB0-4DAC-48D4-9DE2-D4326606858D}"/>
          </ac:grpSpMkLst>
        </pc:grpChg>
        <pc:grpChg chg="del mod">
          <ac:chgData name="Alonso Raúl Melgarejo Galván" userId="34f8e7f98b12fabf" providerId="LiveId" clId="{FD30FA29-A3C3-4DDE-A8CF-DA98DF169BBC}" dt="2020-06-04T01:57:24.221" v="1724"/>
          <ac:grpSpMkLst>
            <pc:docMk/>
            <pc:sldMk cId="581135799" sldId="301"/>
            <ac:grpSpMk id="86" creationId="{A23D0E05-4241-4901-8E19-1AACAF261317}"/>
          </ac:grpSpMkLst>
        </pc:grpChg>
        <pc:grpChg chg="del mod">
          <ac:chgData name="Alonso Raúl Melgarejo Galván" userId="34f8e7f98b12fabf" providerId="LiveId" clId="{FD30FA29-A3C3-4DDE-A8CF-DA98DF169BBC}" dt="2020-06-04T01:58:17.656" v="1739"/>
          <ac:grpSpMkLst>
            <pc:docMk/>
            <pc:sldMk cId="581135799" sldId="301"/>
            <ac:grpSpMk id="90" creationId="{B271E9FF-52DA-45EC-974C-0DF01C173D07}"/>
          </ac:grpSpMkLst>
        </pc:grpChg>
        <pc:grpChg chg="del mod">
          <ac:chgData name="Alonso Raúl Melgarejo Galván" userId="34f8e7f98b12fabf" providerId="LiveId" clId="{FD30FA29-A3C3-4DDE-A8CF-DA98DF169BBC}" dt="2020-06-04T01:57:35.392" v="1732"/>
          <ac:grpSpMkLst>
            <pc:docMk/>
            <pc:sldMk cId="581135799" sldId="301"/>
            <ac:grpSpMk id="91" creationId="{A6145E5F-8ACF-4AA1-A10F-117596C9D39F}"/>
          </ac:grpSpMkLst>
        </pc:grpChg>
        <pc:grpChg chg="del mod">
          <ac:chgData name="Alonso Raúl Melgarejo Galván" userId="34f8e7f98b12fabf" providerId="LiveId" clId="{FD30FA29-A3C3-4DDE-A8CF-DA98DF169BBC}" dt="2020-06-04T01:57:53.521" v="1736"/>
          <ac:grpSpMkLst>
            <pc:docMk/>
            <pc:sldMk cId="581135799" sldId="301"/>
            <ac:grpSpMk id="99" creationId="{27FB6473-95EE-4356-901D-B291A20FDA9E}"/>
          </ac:grpSpMkLst>
        </pc:grpChg>
        <pc:grpChg chg="del mod">
          <ac:chgData name="Alonso Raúl Melgarejo Galván" userId="34f8e7f98b12fabf" providerId="LiveId" clId="{FD30FA29-A3C3-4DDE-A8CF-DA98DF169BBC}" dt="2020-06-04T01:58:17.656" v="1739"/>
          <ac:grpSpMkLst>
            <pc:docMk/>
            <pc:sldMk cId="581135799" sldId="301"/>
            <ac:grpSpMk id="103" creationId="{5533E3E1-FCCF-4A0B-AF7D-592478671D60}"/>
          </ac:grpSpMkLst>
        </pc:grpChg>
        <pc:grpChg chg="del mod">
          <ac:chgData name="Alonso Raúl Melgarejo Galván" userId="34f8e7f98b12fabf" providerId="LiveId" clId="{FD30FA29-A3C3-4DDE-A8CF-DA98DF169BBC}" dt="2020-06-04T01:58:18.667" v="1741"/>
          <ac:grpSpMkLst>
            <pc:docMk/>
            <pc:sldMk cId="581135799" sldId="301"/>
            <ac:grpSpMk id="106" creationId="{3D2DAC27-3D23-481E-877A-83EC792C79D1}"/>
          </ac:grpSpMkLst>
        </pc:grpChg>
        <pc:grpChg chg="del mod">
          <ac:chgData name="Alonso Raúl Melgarejo Galván" userId="34f8e7f98b12fabf" providerId="LiveId" clId="{FD30FA29-A3C3-4DDE-A8CF-DA98DF169BBC}" dt="2020-06-04T01:58:21.527" v="1743"/>
          <ac:grpSpMkLst>
            <pc:docMk/>
            <pc:sldMk cId="581135799" sldId="301"/>
            <ac:grpSpMk id="108" creationId="{0F9811B7-2BC8-4108-B661-E1842B8EB7D5}"/>
          </ac:grpSpMkLst>
        </pc:grpChg>
        <pc:grpChg chg="del mod">
          <ac:chgData name="Alonso Raúl Melgarejo Galván" userId="34f8e7f98b12fabf" providerId="LiveId" clId="{FD30FA29-A3C3-4DDE-A8CF-DA98DF169BBC}" dt="2020-06-04T01:58:23.898" v="1746"/>
          <ac:grpSpMkLst>
            <pc:docMk/>
            <pc:sldMk cId="581135799" sldId="301"/>
            <ac:grpSpMk id="110" creationId="{9851102C-CC44-4BB9-AEEE-B55673C42B83}"/>
          </ac:grpSpMkLst>
        </pc:grpChg>
        <pc:grpChg chg="del mod">
          <ac:chgData name="Alonso Raúl Melgarejo Galván" userId="34f8e7f98b12fabf" providerId="LiveId" clId="{FD30FA29-A3C3-4DDE-A8CF-DA98DF169BBC}" dt="2020-06-04T01:58:25.325" v="1748"/>
          <ac:grpSpMkLst>
            <pc:docMk/>
            <pc:sldMk cId="581135799" sldId="301"/>
            <ac:grpSpMk id="113" creationId="{51319831-A1F7-42AD-AAAF-C682E8179E50}"/>
          </ac:grpSpMkLst>
        </pc:grpChg>
        <pc:grpChg chg="del mod">
          <ac:chgData name="Alonso Raúl Melgarejo Galván" userId="34f8e7f98b12fabf" providerId="LiveId" clId="{FD30FA29-A3C3-4DDE-A8CF-DA98DF169BBC}" dt="2020-06-04T01:58:37.901" v="1761"/>
          <ac:grpSpMkLst>
            <pc:docMk/>
            <pc:sldMk cId="581135799" sldId="301"/>
            <ac:grpSpMk id="115" creationId="{A081B479-0917-47E9-A4BA-F2D911DE3A53}"/>
          </ac:grpSpMkLst>
        </pc:grpChg>
        <pc:grpChg chg="del mod">
          <ac:chgData name="Alonso Raúl Melgarejo Galván" userId="34f8e7f98b12fabf" providerId="LiveId" clId="{FD30FA29-A3C3-4DDE-A8CF-DA98DF169BBC}" dt="2020-06-04T01:58:51.468" v="1772"/>
          <ac:grpSpMkLst>
            <pc:docMk/>
            <pc:sldMk cId="581135799" sldId="301"/>
            <ac:grpSpMk id="125" creationId="{5A1DF0F3-0837-4D89-B1B8-6EF4607A5507}"/>
          </ac:grpSpMkLst>
        </pc:grpChg>
        <pc:grpChg chg="del mod">
          <ac:chgData name="Alonso Raúl Melgarejo Galván" userId="34f8e7f98b12fabf" providerId="LiveId" clId="{FD30FA29-A3C3-4DDE-A8CF-DA98DF169BBC}" dt="2020-06-04T01:58:40.992" v="1763"/>
          <ac:grpSpMkLst>
            <pc:docMk/>
            <pc:sldMk cId="581135799" sldId="301"/>
            <ac:grpSpMk id="128" creationId="{FFDFA1CD-8C9F-44AD-A8AD-F17E75E9E486}"/>
          </ac:grpSpMkLst>
        </pc:grpChg>
        <pc:grpChg chg="del mod">
          <ac:chgData name="Alonso Raúl Melgarejo Galván" userId="34f8e7f98b12fabf" providerId="LiveId" clId="{FD30FA29-A3C3-4DDE-A8CF-DA98DF169BBC}" dt="2020-06-04T01:58:47.402" v="1770"/>
          <ac:grpSpMkLst>
            <pc:docMk/>
            <pc:sldMk cId="581135799" sldId="301"/>
            <ac:grpSpMk id="130" creationId="{D76A9FE9-1E24-4946-9DAE-EC2673C36E9C}"/>
          </ac:grpSpMkLst>
        </pc:grpChg>
        <pc:grpChg chg="del mod">
          <ac:chgData name="Alonso Raúl Melgarejo Galván" userId="34f8e7f98b12fabf" providerId="LiveId" clId="{FD30FA29-A3C3-4DDE-A8CF-DA98DF169BBC}" dt="2020-06-04T01:58:57.732" v="1774"/>
          <ac:grpSpMkLst>
            <pc:docMk/>
            <pc:sldMk cId="581135799" sldId="301"/>
            <ac:grpSpMk id="137" creationId="{A4ACFBA4-A878-4F69-A1B5-78E39036F65E}"/>
          </ac:grpSpMkLst>
        </pc:grpChg>
        <pc:grpChg chg="del mod">
          <ac:chgData name="Alonso Raúl Melgarejo Galván" userId="34f8e7f98b12fabf" providerId="LiveId" clId="{FD30FA29-A3C3-4DDE-A8CF-DA98DF169BBC}" dt="2020-06-04T01:58:57.732" v="1774"/>
          <ac:grpSpMkLst>
            <pc:docMk/>
            <pc:sldMk cId="581135799" sldId="301"/>
            <ac:grpSpMk id="139" creationId="{28E7C50E-F071-4D4F-9E1C-B6F743E0E4AA}"/>
          </ac:grpSpMkLst>
        </pc:grpChg>
        <pc:grpChg chg="del mod">
          <ac:chgData name="Alonso Raúl Melgarejo Galván" userId="34f8e7f98b12fabf" providerId="LiveId" clId="{FD30FA29-A3C3-4DDE-A8CF-DA98DF169BBC}" dt="2020-06-04T01:59:04.205" v="1776"/>
          <ac:grpSpMkLst>
            <pc:docMk/>
            <pc:sldMk cId="581135799" sldId="301"/>
            <ac:grpSpMk id="141" creationId="{9C534F2F-BC6F-4008-BB09-3C3C0F84E6A3}"/>
          </ac:grpSpMkLst>
        </pc:grpChg>
        <pc:grpChg chg="del mod">
          <ac:chgData name="Alonso Raúl Melgarejo Galván" userId="34f8e7f98b12fabf" providerId="LiveId" clId="{FD30FA29-A3C3-4DDE-A8CF-DA98DF169BBC}" dt="2020-06-04T01:59:09.499" v="1778"/>
          <ac:grpSpMkLst>
            <pc:docMk/>
            <pc:sldMk cId="581135799" sldId="301"/>
            <ac:grpSpMk id="143" creationId="{72868E2B-6605-4B61-BEF1-73839145E1E3}"/>
          </ac:grpSpMkLst>
        </pc:grpChg>
        <pc:grpChg chg="del mod">
          <ac:chgData name="Alonso Raúl Melgarejo Galván" userId="34f8e7f98b12fabf" providerId="LiveId" clId="{FD30FA29-A3C3-4DDE-A8CF-DA98DF169BBC}" dt="2020-06-04T01:59:21.292" v="1781"/>
          <ac:grpSpMkLst>
            <pc:docMk/>
            <pc:sldMk cId="581135799" sldId="301"/>
            <ac:grpSpMk id="145" creationId="{A6C91CF1-EB9A-4C59-ADCB-E5EC3F2FB19C}"/>
          </ac:grpSpMkLst>
        </pc:grpChg>
        <pc:grpChg chg="del mod">
          <ac:chgData name="Alonso Raúl Melgarejo Galván" userId="34f8e7f98b12fabf" providerId="LiveId" clId="{FD30FA29-A3C3-4DDE-A8CF-DA98DF169BBC}" dt="2020-06-04T01:59:23.205" v="1783"/>
          <ac:grpSpMkLst>
            <pc:docMk/>
            <pc:sldMk cId="581135799" sldId="301"/>
            <ac:grpSpMk id="148" creationId="{37BA2323-A885-4D41-8EFE-7ECB9665693C}"/>
          </ac:grpSpMkLst>
        </pc:grpChg>
        <pc:grpChg chg="del mod">
          <ac:chgData name="Alonso Raúl Melgarejo Galván" userId="34f8e7f98b12fabf" providerId="LiveId" clId="{FD30FA29-A3C3-4DDE-A8CF-DA98DF169BBC}" dt="2020-06-04T01:59:40.180" v="1800"/>
          <ac:grpSpMkLst>
            <pc:docMk/>
            <pc:sldMk cId="581135799" sldId="301"/>
            <ac:grpSpMk id="150" creationId="{E75D475A-D9F5-418A-9D6F-6B1F2321964E}"/>
          </ac:grpSpMkLst>
        </pc:grpChg>
        <pc:grpChg chg="del mod">
          <ac:chgData name="Alonso Raúl Melgarejo Galván" userId="34f8e7f98b12fabf" providerId="LiveId" clId="{FD30FA29-A3C3-4DDE-A8CF-DA98DF169BBC}" dt="2020-06-04T01:59:40.180" v="1800"/>
          <ac:grpSpMkLst>
            <pc:docMk/>
            <pc:sldMk cId="581135799" sldId="301"/>
            <ac:grpSpMk id="153" creationId="{ACCE78CC-962A-4583-B732-642C0BBD00F1}"/>
          </ac:grpSpMkLst>
        </pc:grpChg>
        <pc:grpChg chg="del mod">
          <ac:chgData name="Alonso Raúl Melgarejo Galván" userId="34f8e7f98b12fabf" providerId="LiveId" clId="{FD30FA29-A3C3-4DDE-A8CF-DA98DF169BBC}" dt="2020-06-04T01:59:44.884" v="1803"/>
          <ac:grpSpMkLst>
            <pc:docMk/>
            <pc:sldMk cId="581135799" sldId="301"/>
            <ac:grpSpMk id="167" creationId="{BAE4F7EF-1678-495F-AE1D-639712127EA0}"/>
          </ac:grpSpMkLst>
        </pc:grpChg>
        <pc:grpChg chg="del mod">
          <ac:chgData name="Alonso Raúl Melgarejo Galván" userId="34f8e7f98b12fabf" providerId="LiveId" clId="{FD30FA29-A3C3-4DDE-A8CF-DA98DF169BBC}" dt="2020-06-04T01:59:45.935" v="1805"/>
          <ac:grpSpMkLst>
            <pc:docMk/>
            <pc:sldMk cId="581135799" sldId="301"/>
            <ac:grpSpMk id="170" creationId="{38A66959-2D9E-460F-8AD9-BD6BD2934B97}"/>
          </ac:grpSpMkLst>
        </pc:grpChg>
        <pc:grpChg chg="del mod">
          <ac:chgData name="Alonso Raúl Melgarejo Galván" userId="34f8e7f98b12fabf" providerId="LiveId" clId="{FD30FA29-A3C3-4DDE-A8CF-DA98DF169BBC}" dt="2020-06-04T02:00:00.475" v="1814"/>
          <ac:grpSpMkLst>
            <pc:docMk/>
            <pc:sldMk cId="581135799" sldId="301"/>
            <ac:grpSpMk id="172" creationId="{6BC270A5-2D75-4AD1-8AFD-4868433B8C0C}"/>
          </ac:grpSpMkLst>
        </pc:grpChg>
        <pc:grpChg chg="del mod">
          <ac:chgData name="Alonso Raúl Melgarejo Galván" userId="34f8e7f98b12fabf" providerId="LiveId" clId="{FD30FA29-A3C3-4DDE-A8CF-DA98DF169BBC}" dt="2020-06-04T02:00:02.904" v="1816"/>
          <ac:grpSpMkLst>
            <pc:docMk/>
            <pc:sldMk cId="581135799" sldId="301"/>
            <ac:grpSpMk id="181" creationId="{3A245DDE-5029-4A53-A244-AF81994F3180}"/>
          </ac:grpSpMkLst>
        </pc:grpChg>
        <pc:grpChg chg="del mod">
          <ac:chgData name="Alonso Raúl Melgarejo Galván" userId="34f8e7f98b12fabf" providerId="LiveId" clId="{FD30FA29-A3C3-4DDE-A8CF-DA98DF169BBC}" dt="2020-06-04T02:00:07.573" v="1825"/>
          <ac:grpSpMkLst>
            <pc:docMk/>
            <pc:sldMk cId="581135799" sldId="301"/>
            <ac:grpSpMk id="183" creationId="{5C47AB5A-CBCD-4D4C-A871-506D2605A9FE}"/>
          </ac:grpSpMkLst>
        </pc:grpChg>
        <pc:grpChg chg="del mod">
          <ac:chgData name="Alonso Raúl Melgarejo Galván" userId="34f8e7f98b12fabf" providerId="LiveId" clId="{FD30FA29-A3C3-4DDE-A8CF-DA98DF169BBC}" dt="2020-06-04T02:00:13.391" v="1829"/>
          <ac:grpSpMkLst>
            <pc:docMk/>
            <pc:sldMk cId="581135799" sldId="301"/>
            <ac:grpSpMk id="192" creationId="{BCEBA94A-E0F1-4EE0-BFB7-708B15BF8B82}"/>
          </ac:grpSpMkLst>
        </pc:grpChg>
        <pc:grpChg chg="del mod">
          <ac:chgData name="Alonso Raúl Melgarejo Galván" userId="34f8e7f98b12fabf" providerId="LiveId" clId="{FD30FA29-A3C3-4DDE-A8CF-DA98DF169BBC}" dt="2020-06-04T02:00:23.180" v="1831"/>
          <ac:grpSpMkLst>
            <pc:docMk/>
            <pc:sldMk cId="581135799" sldId="301"/>
            <ac:grpSpMk id="196" creationId="{46290D36-447A-421E-90BC-BF8A3F29D7B4}"/>
          </ac:grpSpMkLst>
        </pc:grpChg>
        <pc:grpChg chg="mod">
          <ac:chgData name="Alonso Raúl Melgarejo Galván" userId="34f8e7f98b12fabf" providerId="LiveId" clId="{FD30FA29-A3C3-4DDE-A8CF-DA98DF169BBC}" dt="2020-06-04T02:00:23.180" v="1831"/>
          <ac:grpSpMkLst>
            <pc:docMk/>
            <pc:sldMk cId="581135799" sldId="301"/>
            <ac:grpSpMk id="198" creationId="{2E57114C-5AE9-4EF6-822A-17649FF1B69C}"/>
          </ac:grpSpMkLst>
        </pc:grpChg>
        <pc:inkChg chg="add">
          <ac:chgData name="Alonso Raúl Melgarejo Galván" userId="34f8e7f98b12fabf" providerId="LiveId" clId="{FD30FA29-A3C3-4DDE-A8CF-DA98DF169BBC}" dt="2020-06-04T01:55:57.390" v="1689" actId="9405"/>
          <ac:inkMkLst>
            <pc:docMk/>
            <pc:sldMk cId="581135799" sldId="301"/>
            <ac:inkMk id="3" creationId="{AFF80BA5-462D-4123-ADB5-724747099801}"/>
          </ac:inkMkLst>
        </pc:inkChg>
        <pc:inkChg chg="add mod">
          <ac:chgData name="Alonso Raúl Melgarejo Galván" userId="34f8e7f98b12fabf" providerId="LiveId" clId="{FD30FA29-A3C3-4DDE-A8CF-DA98DF169BBC}" dt="2020-06-04T02:00:23.180" v="1831"/>
          <ac:inkMkLst>
            <pc:docMk/>
            <pc:sldMk cId="581135799" sldId="301"/>
            <ac:inkMk id="4" creationId="{59C5304D-73A5-4FAA-90B8-D1DC7FE2D539}"/>
          </ac:inkMkLst>
        </pc:inkChg>
        <pc:inkChg chg="add del mod">
          <ac:chgData name="Alonso Raúl Melgarejo Galván" userId="34f8e7f98b12fabf" providerId="LiveId" clId="{FD30FA29-A3C3-4DDE-A8CF-DA98DF169BBC}" dt="2020-06-04T01:57:06.152" v="1715"/>
          <ac:inkMkLst>
            <pc:docMk/>
            <pc:sldMk cId="581135799" sldId="301"/>
            <ac:inkMk id="5" creationId="{C568B3D5-44D7-4E68-A22E-473CBBFD3916}"/>
          </ac:inkMkLst>
        </pc:inkChg>
        <pc:inkChg chg="add del mod">
          <ac:chgData name="Alonso Raúl Melgarejo Galván" userId="34f8e7f98b12fabf" providerId="LiveId" clId="{FD30FA29-A3C3-4DDE-A8CF-DA98DF169BBC}" dt="2020-06-04T01:57:05.968" v="1713"/>
          <ac:inkMkLst>
            <pc:docMk/>
            <pc:sldMk cId="581135799" sldId="301"/>
            <ac:inkMk id="6" creationId="{56F138FD-4572-4059-BF5F-1A4AE271EF51}"/>
          </ac:inkMkLst>
        </pc:inkChg>
        <pc:inkChg chg="add del mod">
          <ac:chgData name="Alonso Raúl Melgarejo Galván" userId="34f8e7f98b12fabf" providerId="LiveId" clId="{FD30FA29-A3C3-4DDE-A8CF-DA98DF169BBC}" dt="2020-06-04T01:57:06.862" v="1716"/>
          <ac:inkMkLst>
            <pc:docMk/>
            <pc:sldMk cId="581135799" sldId="301"/>
            <ac:inkMk id="7" creationId="{DE19A14F-E977-460C-BFC0-CA195A1FF6F5}"/>
          </ac:inkMkLst>
        </pc:inkChg>
        <pc:inkChg chg="add mod">
          <ac:chgData name="Alonso Raúl Melgarejo Galván" userId="34f8e7f98b12fabf" providerId="LiveId" clId="{FD30FA29-A3C3-4DDE-A8CF-DA98DF169BBC}" dt="2020-06-04T02:00:23.180" v="1831"/>
          <ac:inkMkLst>
            <pc:docMk/>
            <pc:sldMk cId="581135799" sldId="301"/>
            <ac:inkMk id="8" creationId="{37AF2E5B-B9FB-4126-AD25-7634D1519C7D}"/>
          </ac:inkMkLst>
        </pc:inkChg>
        <pc:inkChg chg="add mod">
          <ac:chgData name="Alonso Raúl Melgarejo Galván" userId="34f8e7f98b12fabf" providerId="LiveId" clId="{FD30FA29-A3C3-4DDE-A8CF-DA98DF169BBC}" dt="2020-06-04T02:00:23.180" v="1831"/>
          <ac:inkMkLst>
            <pc:docMk/>
            <pc:sldMk cId="581135799" sldId="301"/>
            <ac:inkMk id="9" creationId="{CB879D77-AB4B-4367-AA06-FB4B8DAEFE0D}"/>
          </ac:inkMkLst>
        </pc:inkChg>
        <pc:inkChg chg="add del mod">
          <ac:chgData name="Alonso Raúl Melgarejo Galván" userId="34f8e7f98b12fabf" providerId="LiveId" clId="{FD30FA29-A3C3-4DDE-A8CF-DA98DF169BBC}" dt="2020-06-04T01:57:05.970" v="1714"/>
          <ac:inkMkLst>
            <pc:docMk/>
            <pc:sldMk cId="581135799" sldId="301"/>
            <ac:inkMk id="10" creationId="{420D4915-A8EF-4811-B883-8F645CDB3A55}"/>
          </ac:inkMkLst>
        </pc:inkChg>
        <pc:inkChg chg="add mod">
          <ac:chgData name="Alonso Raúl Melgarejo Galván" userId="34f8e7f98b12fabf" providerId="LiveId" clId="{FD30FA29-A3C3-4DDE-A8CF-DA98DF169BBC}" dt="2020-06-04T02:00:23.180" v="1831"/>
          <ac:inkMkLst>
            <pc:docMk/>
            <pc:sldMk cId="581135799" sldId="301"/>
            <ac:inkMk id="16" creationId="{0426CC71-E184-4B43-8FEC-C9C0725BFA7F}"/>
          </ac:inkMkLst>
        </pc:inkChg>
        <pc:inkChg chg="add mod">
          <ac:chgData name="Alonso Raúl Melgarejo Galván" userId="34f8e7f98b12fabf" providerId="LiveId" clId="{FD30FA29-A3C3-4DDE-A8CF-DA98DF169BBC}" dt="2020-06-04T02:00:23.180" v="1831"/>
          <ac:inkMkLst>
            <pc:docMk/>
            <pc:sldMk cId="581135799" sldId="301"/>
            <ac:inkMk id="17" creationId="{28774256-B512-4F2F-88EE-FC677F15FE65}"/>
          </ac:inkMkLst>
        </pc:inkChg>
        <pc:inkChg chg="add mod">
          <ac:chgData name="Alonso Raúl Melgarejo Galván" userId="34f8e7f98b12fabf" providerId="LiveId" clId="{FD30FA29-A3C3-4DDE-A8CF-DA98DF169BBC}" dt="2020-06-04T02:00:23.180" v="1831"/>
          <ac:inkMkLst>
            <pc:docMk/>
            <pc:sldMk cId="581135799" sldId="301"/>
            <ac:inkMk id="35" creationId="{31652BF4-630D-4DCE-9B1E-8DC1AF5CBC21}"/>
          </ac:inkMkLst>
        </pc:inkChg>
        <pc:inkChg chg="add mod">
          <ac:chgData name="Alonso Raúl Melgarejo Galván" userId="34f8e7f98b12fabf" providerId="LiveId" clId="{FD30FA29-A3C3-4DDE-A8CF-DA98DF169BBC}" dt="2020-06-04T02:00:23.180" v="1831"/>
          <ac:inkMkLst>
            <pc:docMk/>
            <pc:sldMk cId="581135799" sldId="301"/>
            <ac:inkMk id="76" creationId="{99358F3A-DA4E-462B-99E1-443D0F8C7946}"/>
          </ac:inkMkLst>
        </pc:inkChg>
        <pc:inkChg chg="add mod">
          <ac:chgData name="Alonso Raúl Melgarejo Galván" userId="34f8e7f98b12fabf" providerId="LiveId" clId="{FD30FA29-A3C3-4DDE-A8CF-DA98DF169BBC}" dt="2020-06-04T02:00:23.180" v="1831"/>
          <ac:inkMkLst>
            <pc:docMk/>
            <pc:sldMk cId="581135799" sldId="301"/>
            <ac:inkMk id="79" creationId="{E6D52813-230F-43C8-A6FD-2469AD5E1A00}"/>
          </ac:inkMkLst>
        </pc:inkChg>
        <pc:inkChg chg="add mod">
          <ac:chgData name="Alonso Raúl Melgarejo Galván" userId="34f8e7f98b12fabf" providerId="LiveId" clId="{FD30FA29-A3C3-4DDE-A8CF-DA98DF169BBC}" dt="2020-06-04T02:00:23.180" v="1831"/>
          <ac:inkMkLst>
            <pc:docMk/>
            <pc:sldMk cId="581135799" sldId="301"/>
            <ac:inkMk id="80" creationId="{387B2363-E38A-4E4D-B443-C48865911373}"/>
          </ac:inkMkLst>
        </pc:inkChg>
        <pc:inkChg chg="add">
          <ac:chgData name="Alonso Raúl Melgarejo Galván" userId="34f8e7f98b12fabf" providerId="LiveId" clId="{FD30FA29-A3C3-4DDE-A8CF-DA98DF169BBC}" dt="2020-06-04T01:57:01.685" v="1712" actId="9405"/>
          <ac:inkMkLst>
            <pc:docMk/>
            <pc:sldMk cId="581135799" sldId="301"/>
            <ac:inkMk id="82" creationId="{C6977BAE-2FAA-42E1-AB05-8B0CDE5467C5}"/>
          </ac:inkMkLst>
        </pc:inkChg>
        <pc:inkChg chg="add mod">
          <ac:chgData name="Alonso Raúl Melgarejo Galván" userId="34f8e7f98b12fabf" providerId="LiveId" clId="{FD30FA29-A3C3-4DDE-A8CF-DA98DF169BBC}" dt="2020-06-04T01:57:17.392" v="1720"/>
          <ac:inkMkLst>
            <pc:docMk/>
            <pc:sldMk cId="581135799" sldId="301"/>
            <ac:inkMk id="83" creationId="{8C735D97-31EC-43B0-BCDC-98CD8F4DDEF8}"/>
          </ac:inkMkLst>
        </pc:inkChg>
        <pc:inkChg chg="add mod">
          <ac:chgData name="Alonso Raúl Melgarejo Galván" userId="34f8e7f98b12fabf" providerId="LiveId" clId="{FD30FA29-A3C3-4DDE-A8CF-DA98DF169BBC}" dt="2020-06-04T01:57:24.221" v="1724"/>
          <ac:inkMkLst>
            <pc:docMk/>
            <pc:sldMk cId="581135799" sldId="301"/>
            <ac:inkMk id="85" creationId="{DBA9AA77-FDC9-401E-BC46-55989B3D9094}"/>
          </ac:inkMkLst>
        </pc:inkChg>
        <pc:inkChg chg="add mod">
          <ac:chgData name="Alonso Raúl Melgarejo Galván" userId="34f8e7f98b12fabf" providerId="LiveId" clId="{FD30FA29-A3C3-4DDE-A8CF-DA98DF169BBC}" dt="2020-06-04T02:00:23.180" v="1831"/>
          <ac:inkMkLst>
            <pc:docMk/>
            <pc:sldMk cId="581135799" sldId="301"/>
            <ac:inkMk id="87" creationId="{7BC7987F-F98D-4D25-A590-10BAB74100B1}"/>
          </ac:inkMkLst>
        </pc:inkChg>
        <pc:inkChg chg="add mod">
          <ac:chgData name="Alonso Raúl Melgarejo Galván" userId="34f8e7f98b12fabf" providerId="LiveId" clId="{FD30FA29-A3C3-4DDE-A8CF-DA98DF169BBC}" dt="2020-06-04T02:00:23.180" v="1831"/>
          <ac:inkMkLst>
            <pc:docMk/>
            <pc:sldMk cId="581135799" sldId="301"/>
            <ac:inkMk id="88" creationId="{45AE31AD-815A-4203-BD47-0B1D5CAE4C73}"/>
          </ac:inkMkLst>
        </pc:inkChg>
        <pc:inkChg chg="add mod">
          <ac:chgData name="Alonso Raúl Melgarejo Galván" userId="34f8e7f98b12fabf" providerId="LiveId" clId="{FD30FA29-A3C3-4DDE-A8CF-DA98DF169BBC}" dt="2020-06-04T02:00:23.180" v="1831"/>
          <ac:inkMkLst>
            <pc:docMk/>
            <pc:sldMk cId="581135799" sldId="301"/>
            <ac:inkMk id="89" creationId="{632A5BA8-07AE-42C4-BF67-EE5835382F12}"/>
          </ac:inkMkLst>
        </pc:inkChg>
        <pc:inkChg chg="add mod">
          <ac:chgData name="Alonso Raúl Melgarejo Galván" userId="34f8e7f98b12fabf" providerId="LiveId" clId="{FD30FA29-A3C3-4DDE-A8CF-DA98DF169BBC}" dt="2020-06-04T02:00:23.180" v="1831"/>
          <ac:inkMkLst>
            <pc:docMk/>
            <pc:sldMk cId="581135799" sldId="301"/>
            <ac:inkMk id="92" creationId="{FBED8440-C37F-4221-BBDB-5762DA76952C}"/>
          </ac:inkMkLst>
        </pc:inkChg>
        <pc:inkChg chg="add mod">
          <ac:chgData name="Alonso Raúl Melgarejo Galván" userId="34f8e7f98b12fabf" providerId="LiveId" clId="{FD30FA29-A3C3-4DDE-A8CF-DA98DF169BBC}" dt="2020-06-04T02:00:23.180" v="1831"/>
          <ac:inkMkLst>
            <pc:docMk/>
            <pc:sldMk cId="581135799" sldId="301"/>
            <ac:inkMk id="93" creationId="{E228830F-9FA3-40B8-A413-D570ED2E559F}"/>
          </ac:inkMkLst>
        </pc:inkChg>
        <pc:inkChg chg="add mod">
          <ac:chgData name="Alonso Raúl Melgarejo Galván" userId="34f8e7f98b12fabf" providerId="LiveId" clId="{FD30FA29-A3C3-4DDE-A8CF-DA98DF169BBC}" dt="2020-06-04T02:00:23.180" v="1831"/>
          <ac:inkMkLst>
            <pc:docMk/>
            <pc:sldMk cId="581135799" sldId="301"/>
            <ac:inkMk id="94" creationId="{724CC4AE-48EC-488C-8389-613A908BEF70}"/>
          </ac:inkMkLst>
        </pc:inkChg>
        <pc:inkChg chg="add mod">
          <ac:chgData name="Alonso Raúl Melgarejo Galván" userId="34f8e7f98b12fabf" providerId="LiveId" clId="{FD30FA29-A3C3-4DDE-A8CF-DA98DF169BBC}" dt="2020-06-04T02:00:23.180" v="1831"/>
          <ac:inkMkLst>
            <pc:docMk/>
            <pc:sldMk cId="581135799" sldId="301"/>
            <ac:inkMk id="95" creationId="{1B708ECC-93A2-4FC7-9DA9-7B187D98A887}"/>
          </ac:inkMkLst>
        </pc:inkChg>
        <pc:inkChg chg="add mod">
          <ac:chgData name="Alonso Raúl Melgarejo Galván" userId="34f8e7f98b12fabf" providerId="LiveId" clId="{FD30FA29-A3C3-4DDE-A8CF-DA98DF169BBC}" dt="2020-06-04T02:00:23.180" v="1831"/>
          <ac:inkMkLst>
            <pc:docMk/>
            <pc:sldMk cId="581135799" sldId="301"/>
            <ac:inkMk id="96" creationId="{35418C65-D854-403D-A5F8-BC7E73F863A7}"/>
          </ac:inkMkLst>
        </pc:inkChg>
        <pc:inkChg chg="add mod">
          <ac:chgData name="Alonso Raúl Melgarejo Galván" userId="34f8e7f98b12fabf" providerId="LiveId" clId="{FD30FA29-A3C3-4DDE-A8CF-DA98DF169BBC}" dt="2020-06-04T02:00:23.180" v="1831"/>
          <ac:inkMkLst>
            <pc:docMk/>
            <pc:sldMk cId="581135799" sldId="301"/>
            <ac:inkMk id="97" creationId="{D5AC01F1-638E-48B4-9136-8EAA5BF4DD4D}"/>
          </ac:inkMkLst>
        </pc:inkChg>
        <pc:inkChg chg="add mod">
          <ac:chgData name="Alonso Raúl Melgarejo Galván" userId="34f8e7f98b12fabf" providerId="LiveId" clId="{FD30FA29-A3C3-4DDE-A8CF-DA98DF169BBC}" dt="2020-06-04T02:00:23.180" v="1831"/>
          <ac:inkMkLst>
            <pc:docMk/>
            <pc:sldMk cId="581135799" sldId="301"/>
            <ac:inkMk id="98" creationId="{76AFEF70-6498-4A0A-B5E6-3263D8B13A19}"/>
          </ac:inkMkLst>
        </pc:inkChg>
        <pc:inkChg chg="add">
          <ac:chgData name="Alonso Raúl Melgarejo Galván" userId="34f8e7f98b12fabf" providerId="LiveId" clId="{FD30FA29-A3C3-4DDE-A8CF-DA98DF169BBC}" dt="2020-06-04T01:57:42.286" v="1733" actId="9405"/>
          <ac:inkMkLst>
            <pc:docMk/>
            <pc:sldMk cId="581135799" sldId="301"/>
            <ac:inkMk id="100" creationId="{E48FD397-77C3-4E26-95A2-D4D8D503C674}"/>
          </ac:inkMkLst>
        </pc:inkChg>
        <pc:inkChg chg="add mod">
          <ac:chgData name="Alonso Raúl Melgarejo Galván" userId="34f8e7f98b12fabf" providerId="LiveId" clId="{FD30FA29-A3C3-4DDE-A8CF-DA98DF169BBC}" dt="2020-06-04T02:00:23.180" v="1831"/>
          <ac:inkMkLst>
            <pc:docMk/>
            <pc:sldMk cId="581135799" sldId="301"/>
            <ac:inkMk id="101" creationId="{49B6AA3D-D744-42B2-8051-97CE9C5E114B}"/>
          </ac:inkMkLst>
        </pc:inkChg>
        <pc:inkChg chg="add mod">
          <ac:chgData name="Alonso Raúl Melgarejo Galván" userId="34f8e7f98b12fabf" providerId="LiveId" clId="{FD30FA29-A3C3-4DDE-A8CF-DA98DF169BBC}" dt="2020-06-04T02:00:23.180" v="1831"/>
          <ac:inkMkLst>
            <pc:docMk/>
            <pc:sldMk cId="581135799" sldId="301"/>
            <ac:inkMk id="102" creationId="{A9749394-9D60-4C80-A99D-D8FA71AAEB72}"/>
          </ac:inkMkLst>
        </pc:inkChg>
        <pc:inkChg chg="add mod">
          <ac:chgData name="Alonso Raúl Melgarejo Galván" userId="34f8e7f98b12fabf" providerId="LiveId" clId="{FD30FA29-A3C3-4DDE-A8CF-DA98DF169BBC}" dt="2020-06-04T02:00:23.180" v="1831"/>
          <ac:inkMkLst>
            <pc:docMk/>
            <pc:sldMk cId="581135799" sldId="301"/>
            <ac:inkMk id="104" creationId="{D997D75A-086C-4552-B6E9-62B09B49C453}"/>
          </ac:inkMkLst>
        </pc:inkChg>
        <pc:inkChg chg="add mod">
          <ac:chgData name="Alonso Raúl Melgarejo Galván" userId="34f8e7f98b12fabf" providerId="LiveId" clId="{FD30FA29-A3C3-4DDE-A8CF-DA98DF169BBC}" dt="2020-06-04T02:00:23.180" v="1831"/>
          <ac:inkMkLst>
            <pc:docMk/>
            <pc:sldMk cId="581135799" sldId="301"/>
            <ac:inkMk id="105" creationId="{EBE11147-AED6-4431-ACDE-F59BCE157963}"/>
          </ac:inkMkLst>
        </pc:inkChg>
        <pc:inkChg chg="add mod">
          <ac:chgData name="Alonso Raúl Melgarejo Galván" userId="34f8e7f98b12fabf" providerId="LiveId" clId="{FD30FA29-A3C3-4DDE-A8CF-DA98DF169BBC}" dt="2020-06-04T02:00:23.180" v="1831"/>
          <ac:inkMkLst>
            <pc:docMk/>
            <pc:sldMk cId="581135799" sldId="301"/>
            <ac:inkMk id="107" creationId="{3A83B611-96CE-411B-A5EB-5283610EA1C5}"/>
          </ac:inkMkLst>
        </pc:inkChg>
        <pc:inkChg chg="add mod">
          <ac:chgData name="Alonso Raúl Melgarejo Galván" userId="34f8e7f98b12fabf" providerId="LiveId" clId="{FD30FA29-A3C3-4DDE-A8CF-DA98DF169BBC}" dt="2020-06-04T02:00:23.180" v="1831"/>
          <ac:inkMkLst>
            <pc:docMk/>
            <pc:sldMk cId="581135799" sldId="301"/>
            <ac:inkMk id="109" creationId="{75354A1D-FCD0-4865-AF27-EB1E8B51C64B}"/>
          </ac:inkMkLst>
        </pc:inkChg>
        <pc:inkChg chg="add mod">
          <ac:chgData name="Alonso Raúl Melgarejo Galván" userId="34f8e7f98b12fabf" providerId="LiveId" clId="{FD30FA29-A3C3-4DDE-A8CF-DA98DF169BBC}" dt="2020-06-04T02:00:23.180" v="1831"/>
          <ac:inkMkLst>
            <pc:docMk/>
            <pc:sldMk cId="581135799" sldId="301"/>
            <ac:inkMk id="111" creationId="{D43E2BA7-716B-4B89-8695-92E117EC2293}"/>
          </ac:inkMkLst>
        </pc:inkChg>
        <pc:inkChg chg="add mod">
          <ac:chgData name="Alonso Raúl Melgarejo Galván" userId="34f8e7f98b12fabf" providerId="LiveId" clId="{FD30FA29-A3C3-4DDE-A8CF-DA98DF169BBC}" dt="2020-06-04T02:00:23.180" v="1831"/>
          <ac:inkMkLst>
            <pc:docMk/>
            <pc:sldMk cId="581135799" sldId="301"/>
            <ac:inkMk id="112" creationId="{72FB9EB9-B629-4022-AD9F-78BFB6BBA0C5}"/>
          </ac:inkMkLst>
        </pc:inkChg>
        <pc:inkChg chg="add mod">
          <ac:chgData name="Alonso Raúl Melgarejo Galván" userId="34f8e7f98b12fabf" providerId="LiveId" clId="{FD30FA29-A3C3-4DDE-A8CF-DA98DF169BBC}" dt="2020-06-04T02:00:23.180" v="1831"/>
          <ac:inkMkLst>
            <pc:docMk/>
            <pc:sldMk cId="581135799" sldId="301"/>
            <ac:inkMk id="114" creationId="{361F7C2E-C4F9-4752-B601-AD21BABD123C}"/>
          </ac:inkMkLst>
        </pc:inkChg>
        <pc:inkChg chg="add mod">
          <ac:chgData name="Alonso Raúl Melgarejo Galván" userId="34f8e7f98b12fabf" providerId="LiveId" clId="{FD30FA29-A3C3-4DDE-A8CF-DA98DF169BBC}" dt="2020-06-04T02:00:23.180" v="1831"/>
          <ac:inkMkLst>
            <pc:docMk/>
            <pc:sldMk cId="581135799" sldId="301"/>
            <ac:inkMk id="116" creationId="{7B8E6988-2A6D-4369-93A2-372A9BBE2569}"/>
          </ac:inkMkLst>
        </pc:inkChg>
        <pc:inkChg chg="add mod">
          <ac:chgData name="Alonso Raúl Melgarejo Galván" userId="34f8e7f98b12fabf" providerId="LiveId" clId="{FD30FA29-A3C3-4DDE-A8CF-DA98DF169BBC}" dt="2020-06-04T02:00:23.180" v="1831"/>
          <ac:inkMkLst>
            <pc:docMk/>
            <pc:sldMk cId="581135799" sldId="301"/>
            <ac:inkMk id="117" creationId="{C0143F8D-FA59-4629-AC2E-453DF0522597}"/>
          </ac:inkMkLst>
        </pc:inkChg>
        <pc:inkChg chg="add mod">
          <ac:chgData name="Alonso Raúl Melgarejo Galván" userId="34f8e7f98b12fabf" providerId="LiveId" clId="{FD30FA29-A3C3-4DDE-A8CF-DA98DF169BBC}" dt="2020-06-04T02:00:23.180" v="1831"/>
          <ac:inkMkLst>
            <pc:docMk/>
            <pc:sldMk cId="581135799" sldId="301"/>
            <ac:inkMk id="118" creationId="{6F66D819-DE7F-4FBF-817E-FBB807DACED5}"/>
          </ac:inkMkLst>
        </pc:inkChg>
        <pc:inkChg chg="add mod">
          <ac:chgData name="Alonso Raúl Melgarejo Galván" userId="34f8e7f98b12fabf" providerId="LiveId" clId="{FD30FA29-A3C3-4DDE-A8CF-DA98DF169BBC}" dt="2020-06-04T02:00:23.180" v="1831"/>
          <ac:inkMkLst>
            <pc:docMk/>
            <pc:sldMk cId="581135799" sldId="301"/>
            <ac:inkMk id="119" creationId="{35156170-CDA0-4025-A1F7-27CFBA752EF5}"/>
          </ac:inkMkLst>
        </pc:inkChg>
        <pc:inkChg chg="add mod">
          <ac:chgData name="Alonso Raúl Melgarejo Galván" userId="34f8e7f98b12fabf" providerId="LiveId" clId="{FD30FA29-A3C3-4DDE-A8CF-DA98DF169BBC}" dt="2020-06-04T02:00:23.180" v="1831"/>
          <ac:inkMkLst>
            <pc:docMk/>
            <pc:sldMk cId="581135799" sldId="301"/>
            <ac:inkMk id="120" creationId="{0DDBA084-8451-49B1-B913-AE05B89C57F3}"/>
          </ac:inkMkLst>
        </pc:inkChg>
        <pc:inkChg chg="add mod">
          <ac:chgData name="Alonso Raúl Melgarejo Galván" userId="34f8e7f98b12fabf" providerId="LiveId" clId="{FD30FA29-A3C3-4DDE-A8CF-DA98DF169BBC}" dt="2020-06-04T02:00:23.180" v="1831"/>
          <ac:inkMkLst>
            <pc:docMk/>
            <pc:sldMk cId="581135799" sldId="301"/>
            <ac:inkMk id="121" creationId="{2E80E136-2257-4EB6-82AD-A797AF5FE213}"/>
          </ac:inkMkLst>
        </pc:inkChg>
        <pc:inkChg chg="add mod">
          <ac:chgData name="Alonso Raúl Melgarejo Galván" userId="34f8e7f98b12fabf" providerId="LiveId" clId="{FD30FA29-A3C3-4DDE-A8CF-DA98DF169BBC}" dt="2020-06-04T02:00:23.180" v="1831"/>
          <ac:inkMkLst>
            <pc:docMk/>
            <pc:sldMk cId="581135799" sldId="301"/>
            <ac:inkMk id="122" creationId="{6E0B1F1E-0F36-4CE3-9622-C781F58DE8D8}"/>
          </ac:inkMkLst>
        </pc:inkChg>
        <pc:inkChg chg="add mod">
          <ac:chgData name="Alonso Raúl Melgarejo Galván" userId="34f8e7f98b12fabf" providerId="LiveId" clId="{FD30FA29-A3C3-4DDE-A8CF-DA98DF169BBC}" dt="2020-06-04T02:00:23.180" v="1831"/>
          <ac:inkMkLst>
            <pc:docMk/>
            <pc:sldMk cId="581135799" sldId="301"/>
            <ac:inkMk id="123" creationId="{3DABBB4B-C6A7-48C8-8199-8214DB5F6AF0}"/>
          </ac:inkMkLst>
        </pc:inkChg>
        <pc:inkChg chg="add mod">
          <ac:chgData name="Alonso Raúl Melgarejo Galván" userId="34f8e7f98b12fabf" providerId="LiveId" clId="{FD30FA29-A3C3-4DDE-A8CF-DA98DF169BBC}" dt="2020-06-04T02:00:23.180" v="1831"/>
          <ac:inkMkLst>
            <pc:docMk/>
            <pc:sldMk cId="581135799" sldId="301"/>
            <ac:inkMk id="124" creationId="{E74DA7B3-7762-41FD-BA75-ABB810A56658}"/>
          </ac:inkMkLst>
        </pc:inkChg>
        <pc:inkChg chg="add mod">
          <ac:chgData name="Alonso Raúl Melgarejo Galván" userId="34f8e7f98b12fabf" providerId="LiveId" clId="{FD30FA29-A3C3-4DDE-A8CF-DA98DF169BBC}" dt="2020-06-04T02:00:23.180" v="1831"/>
          <ac:inkMkLst>
            <pc:docMk/>
            <pc:sldMk cId="581135799" sldId="301"/>
            <ac:inkMk id="126" creationId="{FFAE1442-69AD-41D3-A5A1-7AAC804CAFA9}"/>
          </ac:inkMkLst>
        </pc:inkChg>
        <pc:inkChg chg="add mod">
          <ac:chgData name="Alonso Raúl Melgarejo Galván" userId="34f8e7f98b12fabf" providerId="LiveId" clId="{FD30FA29-A3C3-4DDE-A8CF-DA98DF169BBC}" dt="2020-06-04T02:00:23.180" v="1831"/>
          <ac:inkMkLst>
            <pc:docMk/>
            <pc:sldMk cId="581135799" sldId="301"/>
            <ac:inkMk id="127" creationId="{B68EF6B9-7757-4B09-ACEF-605BA09A4745}"/>
          </ac:inkMkLst>
        </pc:inkChg>
        <pc:inkChg chg="add mod">
          <ac:chgData name="Alonso Raúl Melgarejo Galván" userId="34f8e7f98b12fabf" providerId="LiveId" clId="{FD30FA29-A3C3-4DDE-A8CF-DA98DF169BBC}" dt="2020-06-04T02:00:23.180" v="1831"/>
          <ac:inkMkLst>
            <pc:docMk/>
            <pc:sldMk cId="581135799" sldId="301"/>
            <ac:inkMk id="129" creationId="{40B3E0FE-A502-4250-AECD-8A099FC5A945}"/>
          </ac:inkMkLst>
        </pc:inkChg>
        <pc:inkChg chg="add mod">
          <ac:chgData name="Alonso Raúl Melgarejo Galván" userId="34f8e7f98b12fabf" providerId="LiveId" clId="{FD30FA29-A3C3-4DDE-A8CF-DA98DF169BBC}" dt="2020-06-04T02:00:23.180" v="1831"/>
          <ac:inkMkLst>
            <pc:docMk/>
            <pc:sldMk cId="581135799" sldId="301"/>
            <ac:inkMk id="131" creationId="{45BCB24E-438F-4879-BA44-9257ECD522CD}"/>
          </ac:inkMkLst>
        </pc:inkChg>
        <pc:inkChg chg="add mod">
          <ac:chgData name="Alonso Raúl Melgarejo Galván" userId="34f8e7f98b12fabf" providerId="LiveId" clId="{FD30FA29-A3C3-4DDE-A8CF-DA98DF169BBC}" dt="2020-06-04T02:00:23.180" v="1831"/>
          <ac:inkMkLst>
            <pc:docMk/>
            <pc:sldMk cId="581135799" sldId="301"/>
            <ac:inkMk id="132" creationId="{2EA64059-5C96-4C27-ACC9-FC36E03D35C0}"/>
          </ac:inkMkLst>
        </pc:inkChg>
        <pc:inkChg chg="add mod">
          <ac:chgData name="Alonso Raúl Melgarejo Galván" userId="34f8e7f98b12fabf" providerId="LiveId" clId="{FD30FA29-A3C3-4DDE-A8CF-DA98DF169BBC}" dt="2020-06-04T02:00:23.180" v="1831"/>
          <ac:inkMkLst>
            <pc:docMk/>
            <pc:sldMk cId="581135799" sldId="301"/>
            <ac:inkMk id="133" creationId="{A3F82D39-CB23-4325-84DD-1BD7A8CB8BC1}"/>
          </ac:inkMkLst>
        </pc:inkChg>
        <pc:inkChg chg="add mod">
          <ac:chgData name="Alonso Raúl Melgarejo Galván" userId="34f8e7f98b12fabf" providerId="LiveId" clId="{FD30FA29-A3C3-4DDE-A8CF-DA98DF169BBC}" dt="2020-06-04T02:00:23.180" v="1831"/>
          <ac:inkMkLst>
            <pc:docMk/>
            <pc:sldMk cId="581135799" sldId="301"/>
            <ac:inkMk id="134" creationId="{12C3FA50-757B-49F4-B48B-50FF9E69A5D0}"/>
          </ac:inkMkLst>
        </pc:inkChg>
        <pc:inkChg chg="add mod">
          <ac:chgData name="Alonso Raúl Melgarejo Galván" userId="34f8e7f98b12fabf" providerId="LiveId" clId="{FD30FA29-A3C3-4DDE-A8CF-DA98DF169BBC}" dt="2020-06-04T02:00:23.180" v="1831"/>
          <ac:inkMkLst>
            <pc:docMk/>
            <pc:sldMk cId="581135799" sldId="301"/>
            <ac:inkMk id="135" creationId="{68E170A8-897E-4A22-B1FD-35BC22944527}"/>
          </ac:inkMkLst>
        </pc:inkChg>
        <pc:inkChg chg="add mod">
          <ac:chgData name="Alonso Raúl Melgarejo Galván" userId="34f8e7f98b12fabf" providerId="LiveId" clId="{FD30FA29-A3C3-4DDE-A8CF-DA98DF169BBC}" dt="2020-06-04T02:00:23.180" v="1831"/>
          <ac:inkMkLst>
            <pc:docMk/>
            <pc:sldMk cId="581135799" sldId="301"/>
            <ac:inkMk id="136" creationId="{15A585DD-5A7B-41B0-A98F-1F823A90270D}"/>
          </ac:inkMkLst>
        </pc:inkChg>
        <pc:inkChg chg="add mod">
          <ac:chgData name="Alonso Raúl Melgarejo Galván" userId="34f8e7f98b12fabf" providerId="LiveId" clId="{FD30FA29-A3C3-4DDE-A8CF-DA98DF169BBC}" dt="2020-06-04T01:58:57.732" v="1774"/>
          <ac:inkMkLst>
            <pc:docMk/>
            <pc:sldMk cId="581135799" sldId="301"/>
            <ac:inkMk id="138" creationId="{96628AD2-023A-4D02-AA5D-3584DFF00A87}"/>
          </ac:inkMkLst>
        </pc:inkChg>
        <pc:inkChg chg="add mod">
          <ac:chgData name="Alonso Raúl Melgarejo Galván" userId="34f8e7f98b12fabf" providerId="LiveId" clId="{FD30FA29-A3C3-4DDE-A8CF-DA98DF169BBC}" dt="2020-06-04T01:59:04.205" v="1776"/>
          <ac:inkMkLst>
            <pc:docMk/>
            <pc:sldMk cId="581135799" sldId="301"/>
            <ac:inkMk id="140" creationId="{3D0CBD40-1A86-4F19-BDE7-3167EB33C03D}"/>
          </ac:inkMkLst>
        </pc:inkChg>
        <pc:inkChg chg="add mod">
          <ac:chgData name="Alonso Raúl Melgarejo Galván" userId="34f8e7f98b12fabf" providerId="LiveId" clId="{FD30FA29-A3C3-4DDE-A8CF-DA98DF169BBC}" dt="2020-06-04T01:59:09.499" v="1778"/>
          <ac:inkMkLst>
            <pc:docMk/>
            <pc:sldMk cId="581135799" sldId="301"/>
            <ac:inkMk id="142" creationId="{497CA584-122E-4878-A475-B0A4B883A698}"/>
          </ac:inkMkLst>
        </pc:inkChg>
        <pc:inkChg chg="add mod">
          <ac:chgData name="Alonso Raúl Melgarejo Galván" userId="34f8e7f98b12fabf" providerId="LiveId" clId="{FD30FA29-A3C3-4DDE-A8CF-DA98DF169BBC}" dt="2020-06-04T01:59:21.292" v="1781"/>
          <ac:inkMkLst>
            <pc:docMk/>
            <pc:sldMk cId="581135799" sldId="301"/>
            <ac:inkMk id="144" creationId="{E3145B44-723E-48E9-B18E-75AB0CBDF50A}"/>
          </ac:inkMkLst>
        </pc:inkChg>
        <pc:inkChg chg="add mod">
          <ac:chgData name="Alonso Raúl Melgarejo Galván" userId="34f8e7f98b12fabf" providerId="LiveId" clId="{FD30FA29-A3C3-4DDE-A8CF-DA98DF169BBC}" dt="2020-06-04T02:00:23.180" v="1831"/>
          <ac:inkMkLst>
            <pc:docMk/>
            <pc:sldMk cId="581135799" sldId="301"/>
            <ac:inkMk id="146" creationId="{5AB215B2-1752-485B-BEF5-5397E192A5F5}"/>
          </ac:inkMkLst>
        </pc:inkChg>
        <pc:inkChg chg="add mod">
          <ac:chgData name="Alonso Raúl Melgarejo Galván" userId="34f8e7f98b12fabf" providerId="LiveId" clId="{FD30FA29-A3C3-4DDE-A8CF-DA98DF169BBC}" dt="2020-06-04T02:00:23.180" v="1831"/>
          <ac:inkMkLst>
            <pc:docMk/>
            <pc:sldMk cId="581135799" sldId="301"/>
            <ac:inkMk id="147" creationId="{E64F96FA-3736-41A9-BD8B-43D40C4B9C7D}"/>
          </ac:inkMkLst>
        </pc:inkChg>
        <pc:inkChg chg="add mod">
          <ac:chgData name="Alonso Raúl Melgarejo Galván" userId="34f8e7f98b12fabf" providerId="LiveId" clId="{FD30FA29-A3C3-4DDE-A8CF-DA98DF169BBC}" dt="2020-06-04T02:00:23.180" v="1831"/>
          <ac:inkMkLst>
            <pc:docMk/>
            <pc:sldMk cId="581135799" sldId="301"/>
            <ac:inkMk id="149" creationId="{C61E3E2A-AA85-4BF0-8CCF-34E9D8E3A3FA}"/>
          </ac:inkMkLst>
        </pc:inkChg>
        <pc:inkChg chg="add mod">
          <ac:chgData name="Alonso Raúl Melgarejo Galván" userId="34f8e7f98b12fabf" providerId="LiveId" clId="{FD30FA29-A3C3-4DDE-A8CF-DA98DF169BBC}" dt="2020-06-04T02:00:23.180" v="1831"/>
          <ac:inkMkLst>
            <pc:docMk/>
            <pc:sldMk cId="581135799" sldId="301"/>
            <ac:inkMk id="151" creationId="{3B3F5858-0EEC-479F-A833-EA49D6484948}"/>
          </ac:inkMkLst>
        </pc:inkChg>
        <pc:inkChg chg="add mod">
          <ac:chgData name="Alonso Raúl Melgarejo Galván" userId="34f8e7f98b12fabf" providerId="LiveId" clId="{FD30FA29-A3C3-4DDE-A8CF-DA98DF169BBC}" dt="2020-06-04T02:00:23.180" v="1831"/>
          <ac:inkMkLst>
            <pc:docMk/>
            <pc:sldMk cId="581135799" sldId="301"/>
            <ac:inkMk id="152" creationId="{A9BC2D49-41CA-4D0A-856E-F4676A05A207}"/>
          </ac:inkMkLst>
        </pc:inkChg>
        <pc:inkChg chg="add mod">
          <ac:chgData name="Alonso Raúl Melgarejo Galván" userId="34f8e7f98b12fabf" providerId="LiveId" clId="{FD30FA29-A3C3-4DDE-A8CF-DA98DF169BBC}" dt="2020-06-04T02:00:23.180" v="1831"/>
          <ac:inkMkLst>
            <pc:docMk/>
            <pc:sldMk cId="581135799" sldId="301"/>
            <ac:inkMk id="154" creationId="{2C195D5E-E1AB-43CD-AA87-FF5FFD7778F4}"/>
          </ac:inkMkLst>
        </pc:inkChg>
        <pc:inkChg chg="add mod">
          <ac:chgData name="Alonso Raúl Melgarejo Galván" userId="34f8e7f98b12fabf" providerId="LiveId" clId="{FD30FA29-A3C3-4DDE-A8CF-DA98DF169BBC}" dt="2020-06-04T02:00:23.180" v="1831"/>
          <ac:inkMkLst>
            <pc:docMk/>
            <pc:sldMk cId="581135799" sldId="301"/>
            <ac:inkMk id="155" creationId="{BB5A559E-E4D3-4B72-973D-E4774EF94DB6}"/>
          </ac:inkMkLst>
        </pc:inkChg>
        <pc:inkChg chg="add mod">
          <ac:chgData name="Alonso Raúl Melgarejo Galván" userId="34f8e7f98b12fabf" providerId="LiveId" clId="{FD30FA29-A3C3-4DDE-A8CF-DA98DF169BBC}" dt="2020-06-04T02:00:23.180" v="1831"/>
          <ac:inkMkLst>
            <pc:docMk/>
            <pc:sldMk cId="581135799" sldId="301"/>
            <ac:inkMk id="156" creationId="{95E85CC6-D469-4ADF-983E-17474124FEF3}"/>
          </ac:inkMkLst>
        </pc:inkChg>
        <pc:inkChg chg="add mod">
          <ac:chgData name="Alonso Raúl Melgarejo Galván" userId="34f8e7f98b12fabf" providerId="LiveId" clId="{FD30FA29-A3C3-4DDE-A8CF-DA98DF169BBC}" dt="2020-06-04T02:00:23.180" v="1831"/>
          <ac:inkMkLst>
            <pc:docMk/>
            <pc:sldMk cId="581135799" sldId="301"/>
            <ac:inkMk id="157" creationId="{7D6A7BCA-ACEF-4604-B5E6-4CEB5D3E18A3}"/>
          </ac:inkMkLst>
        </pc:inkChg>
        <pc:inkChg chg="add mod">
          <ac:chgData name="Alonso Raúl Melgarejo Galván" userId="34f8e7f98b12fabf" providerId="LiveId" clId="{FD30FA29-A3C3-4DDE-A8CF-DA98DF169BBC}" dt="2020-06-04T02:00:23.180" v="1831"/>
          <ac:inkMkLst>
            <pc:docMk/>
            <pc:sldMk cId="581135799" sldId="301"/>
            <ac:inkMk id="158" creationId="{2EBA5309-183A-48F3-9D90-117779C1C969}"/>
          </ac:inkMkLst>
        </pc:inkChg>
        <pc:inkChg chg="add mod">
          <ac:chgData name="Alonso Raúl Melgarejo Galván" userId="34f8e7f98b12fabf" providerId="LiveId" clId="{FD30FA29-A3C3-4DDE-A8CF-DA98DF169BBC}" dt="2020-06-04T02:00:23.180" v="1831"/>
          <ac:inkMkLst>
            <pc:docMk/>
            <pc:sldMk cId="581135799" sldId="301"/>
            <ac:inkMk id="159" creationId="{530A1D9C-8C2B-4359-B2F6-97636712D6BB}"/>
          </ac:inkMkLst>
        </pc:inkChg>
        <pc:inkChg chg="add mod">
          <ac:chgData name="Alonso Raúl Melgarejo Galván" userId="34f8e7f98b12fabf" providerId="LiveId" clId="{FD30FA29-A3C3-4DDE-A8CF-DA98DF169BBC}" dt="2020-06-04T02:00:23.180" v="1831"/>
          <ac:inkMkLst>
            <pc:docMk/>
            <pc:sldMk cId="581135799" sldId="301"/>
            <ac:inkMk id="160" creationId="{57DA4FC1-D348-45AB-ADB5-C6A78E2C6E68}"/>
          </ac:inkMkLst>
        </pc:inkChg>
        <pc:inkChg chg="add mod">
          <ac:chgData name="Alonso Raúl Melgarejo Galván" userId="34f8e7f98b12fabf" providerId="LiveId" clId="{FD30FA29-A3C3-4DDE-A8CF-DA98DF169BBC}" dt="2020-06-04T02:00:23.180" v="1831"/>
          <ac:inkMkLst>
            <pc:docMk/>
            <pc:sldMk cId="581135799" sldId="301"/>
            <ac:inkMk id="161" creationId="{1838A8D2-9687-4FC1-B910-5B49B359A93C}"/>
          </ac:inkMkLst>
        </pc:inkChg>
        <pc:inkChg chg="add mod">
          <ac:chgData name="Alonso Raúl Melgarejo Galván" userId="34f8e7f98b12fabf" providerId="LiveId" clId="{FD30FA29-A3C3-4DDE-A8CF-DA98DF169BBC}" dt="2020-06-04T02:00:23.180" v="1831"/>
          <ac:inkMkLst>
            <pc:docMk/>
            <pc:sldMk cId="581135799" sldId="301"/>
            <ac:inkMk id="162" creationId="{2BDF3472-14D4-4FF3-8395-208469A212CC}"/>
          </ac:inkMkLst>
        </pc:inkChg>
        <pc:inkChg chg="add mod">
          <ac:chgData name="Alonso Raúl Melgarejo Galván" userId="34f8e7f98b12fabf" providerId="LiveId" clId="{FD30FA29-A3C3-4DDE-A8CF-DA98DF169BBC}" dt="2020-06-04T02:00:23.180" v="1831"/>
          <ac:inkMkLst>
            <pc:docMk/>
            <pc:sldMk cId="581135799" sldId="301"/>
            <ac:inkMk id="163" creationId="{8C9F9B13-BA7E-4512-9B56-A820C2FB63A9}"/>
          </ac:inkMkLst>
        </pc:inkChg>
        <pc:inkChg chg="add mod">
          <ac:chgData name="Alonso Raúl Melgarejo Galván" userId="34f8e7f98b12fabf" providerId="LiveId" clId="{FD30FA29-A3C3-4DDE-A8CF-DA98DF169BBC}" dt="2020-06-04T02:00:23.180" v="1831"/>
          <ac:inkMkLst>
            <pc:docMk/>
            <pc:sldMk cId="581135799" sldId="301"/>
            <ac:inkMk id="164" creationId="{A3CD1D67-16C3-4818-BECB-D2250D1FBDC8}"/>
          </ac:inkMkLst>
        </pc:inkChg>
        <pc:inkChg chg="add mod">
          <ac:chgData name="Alonso Raúl Melgarejo Galván" userId="34f8e7f98b12fabf" providerId="LiveId" clId="{FD30FA29-A3C3-4DDE-A8CF-DA98DF169BBC}" dt="2020-06-04T02:00:23.180" v="1831"/>
          <ac:inkMkLst>
            <pc:docMk/>
            <pc:sldMk cId="581135799" sldId="301"/>
            <ac:inkMk id="165" creationId="{3690CEF8-CB6B-45FC-A3EC-1A82730ACE20}"/>
          </ac:inkMkLst>
        </pc:inkChg>
        <pc:inkChg chg="add mod">
          <ac:chgData name="Alonso Raúl Melgarejo Galván" userId="34f8e7f98b12fabf" providerId="LiveId" clId="{FD30FA29-A3C3-4DDE-A8CF-DA98DF169BBC}" dt="2020-06-04T02:00:23.180" v="1831"/>
          <ac:inkMkLst>
            <pc:docMk/>
            <pc:sldMk cId="581135799" sldId="301"/>
            <ac:inkMk id="166" creationId="{39065BC3-D4CF-4EFA-8D79-E6E3C5049B92}"/>
          </ac:inkMkLst>
        </pc:inkChg>
        <pc:inkChg chg="add mod">
          <ac:chgData name="Alonso Raúl Melgarejo Galván" userId="34f8e7f98b12fabf" providerId="LiveId" clId="{FD30FA29-A3C3-4DDE-A8CF-DA98DF169BBC}" dt="2020-06-04T02:00:23.180" v="1831"/>
          <ac:inkMkLst>
            <pc:docMk/>
            <pc:sldMk cId="581135799" sldId="301"/>
            <ac:inkMk id="168" creationId="{51C9A577-B817-41FA-A6A2-3FA39E063BDC}"/>
          </ac:inkMkLst>
        </pc:inkChg>
        <pc:inkChg chg="add mod">
          <ac:chgData name="Alonso Raúl Melgarejo Galván" userId="34f8e7f98b12fabf" providerId="LiveId" clId="{FD30FA29-A3C3-4DDE-A8CF-DA98DF169BBC}" dt="2020-06-04T02:00:23.180" v="1831"/>
          <ac:inkMkLst>
            <pc:docMk/>
            <pc:sldMk cId="581135799" sldId="301"/>
            <ac:inkMk id="169" creationId="{1B3579E4-98FB-42E9-84EA-7C0CBD59F53D}"/>
          </ac:inkMkLst>
        </pc:inkChg>
        <pc:inkChg chg="add mod">
          <ac:chgData name="Alonso Raúl Melgarejo Galván" userId="34f8e7f98b12fabf" providerId="LiveId" clId="{FD30FA29-A3C3-4DDE-A8CF-DA98DF169BBC}" dt="2020-06-04T02:00:23.180" v="1831"/>
          <ac:inkMkLst>
            <pc:docMk/>
            <pc:sldMk cId="581135799" sldId="301"/>
            <ac:inkMk id="171" creationId="{F704EF39-F4CC-422F-B1CE-D7F48A84422A}"/>
          </ac:inkMkLst>
        </pc:inkChg>
        <pc:inkChg chg="add mod">
          <ac:chgData name="Alonso Raúl Melgarejo Galván" userId="34f8e7f98b12fabf" providerId="LiveId" clId="{FD30FA29-A3C3-4DDE-A8CF-DA98DF169BBC}" dt="2020-06-04T02:00:23.180" v="1831"/>
          <ac:inkMkLst>
            <pc:docMk/>
            <pc:sldMk cId="581135799" sldId="301"/>
            <ac:inkMk id="173" creationId="{FB221E88-A471-480C-BE64-1DCF67812A4A}"/>
          </ac:inkMkLst>
        </pc:inkChg>
        <pc:inkChg chg="add mod">
          <ac:chgData name="Alonso Raúl Melgarejo Galván" userId="34f8e7f98b12fabf" providerId="LiveId" clId="{FD30FA29-A3C3-4DDE-A8CF-DA98DF169BBC}" dt="2020-06-04T02:00:23.180" v="1831"/>
          <ac:inkMkLst>
            <pc:docMk/>
            <pc:sldMk cId="581135799" sldId="301"/>
            <ac:inkMk id="174" creationId="{3EAF52E0-B355-40BA-BB44-14F4FF80570E}"/>
          </ac:inkMkLst>
        </pc:inkChg>
        <pc:inkChg chg="add mod">
          <ac:chgData name="Alonso Raúl Melgarejo Galván" userId="34f8e7f98b12fabf" providerId="LiveId" clId="{FD30FA29-A3C3-4DDE-A8CF-DA98DF169BBC}" dt="2020-06-04T02:00:23.180" v="1831"/>
          <ac:inkMkLst>
            <pc:docMk/>
            <pc:sldMk cId="581135799" sldId="301"/>
            <ac:inkMk id="175" creationId="{D0FEB78E-9A07-49FB-8583-F4FC628848ED}"/>
          </ac:inkMkLst>
        </pc:inkChg>
        <pc:inkChg chg="add mod">
          <ac:chgData name="Alonso Raúl Melgarejo Galván" userId="34f8e7f98b12fabf" providerId="LiveId" clId="{FD30FA29-A3C3-4DDE-A8CF-DA98DF169BBC}" dt="2020-06-04T02:00:23.180" v="1831"/>
          <ac:inkMkLst>
            <pc:docMk/>
            <pc:sldMk cId="581135799" sldId="301"/>
            <ac:inkMk id="176" creationId="{FCC6B1E0-8FF5-4D82-A184-6DD5CE567F63}"/>
          </ac:inkMkLst>
        </pc:inkChg>
        <pc:inkChg chg="add mod">
          <ac:chgData name="Alonso Raúl Melgarejo Galván" userId="34f8e7f98b12fabf" providerId="LiveId" clId="{FD30FA29-A3C3-4DDE-A8CF-DA98DF169BBC}" dt="2020-06-04T02:00:23.180" v="1831"/>
          <ac:inkMkLst>
            <pc:docMk/>
            <pc:sldMk cId="581135799" sldId="301"/>
            <ac:inkMk id="177" creationId="{A683ECD7-0CE0-4E23-A9AB-9F35B2E493DE}"/>
          </ac:inkMkLst>
        </pc:inkChg>
        <pc:inkChg chg="add mod">
          <ac:chgData name="Alonso Raúl Melgarejo Galván" userId="34f8e7f98b12fabf" providerId="LiveId" clId="{FD30FA29-A3C3-4DDE-A8CF-DA98DF169BBC}" dt="2020-06-04T02:00:23.180" v="1831"/>
          <ac:inkMkLst>
            <pc:docMk/>
            <pc:sldMk cId="581135799" sldId="301"/>
            <ac:inkMk id="178" creationId="{10D144FC-2319-4F69-9256-AD278573BDFC}"/>
          </ac:inkMkLst>
        </pc:inkChg>
        <pc:inkChg chg="add mod">
          <ac:chgData name="Alonso Raúl Melgarejo Galván" userId="34f8e7f98b12fabf" providerId="LiveId" clId="{FD30FA29-A3C3-4DDE-A8CF-DA98DF169BBC}" dt="2020-06-04T02:00:23.180" v="1831"/>
          <ac:inkMkLst>
            <pc:docMk/>
            <pc:sldMk cId="581135799" sldId="301"/>
            <ac:inkMk id="179" creationId="{C8348ADD-6812-4977-AB93-442DBF2DA1F6}"/>
          </ac:inkMkLst>
        </pc:inkChg>
        <pc:inkChg chg="add mod">
          <ac:chgData name="Alonso Raúl Melgarejo Galván" userId="34f8e7f98b12fabf" providerId="LiveId" clId="{FD30FA29-A3C3-4DDE-A8CF-DA98DF169BBC}" dt="2020-06-04T02:00:23.180" v="1831"/>
          <ac:inkMkLst>
            <pc:docMk/>
            <pc:sldMk cId="581135799" sldId="301"/>
            <ac:inkMk id="180" creationId="{536A22E2-F0D0-4BA2-8D21-A64E1A1E78D2}"/>
          </ac:inkMkLst>
        </pc:inkChg>
        <pc:inkChg chg="add mod">
          <ac:chgData name="Alonso Raúl Melgarejo Galván" userId="34f8e7f98b12fabf" providerId="LiveId" clId="{FD30FA29-A3C3-4DDE-A8CF-DA98DF169BBC}" dt="2020-06-04T02:00:23.180" v="1831"/>
          <ac:inkMkLst>
            <pc:docMk/>
            <pc:sldMk cId="581135799" sldId="301"/>
            <ac:inkMk id="182" creationId="{9CFD0852-EC3C-413F-A848-6EFA5E591502}"/>
          </ac:inkMkLst>
        </pc:inkChg>
        <pc:inkChg chg="add mod">
          <ac:chgData name="Alonso Raúl Melgarejo Galván" userId="34f8e7f98b12fabf" providerId="LiveId" clId="{FD30FA29-A3C3-4DDE-A8CF-DA98DF169BBC}" dt="2020-06-04T02:00:23.180" v="1831"/>
          <ac:inkMkLst>
            <pc:docMk/>
            <pc:sldMk cId="581135799" sldId="301"/>
            <ac:inkMk id="184" creationId="{50494F35-9031-4343-B3E1-7B6FCA46EA2C}"/>
          </ac:inkMkLst>
        </pc:inkChg>
        <pc:inkChg chg="add mod">
          <ac:chgData name="Alonso Raúl Melgarejo Galván" userId="34f8e7f98b12fabf" providerId="LiveId" clId="{FD30FA29-A3C3-4DDE-A8CF-DA98DF169BBC}" dt="2020-06-04T02:00:23.180" v="1831"/>
          <ac:inkMkLst>
            <pc:docMk/>
            <pc:sldMk cId="581135799" sldId="301"/>
            <ac:inkMk id="185" creationId="{F6717282-5620-4FD1-92A3-393EB39F82FA}"/>
          </ac:inkMkLst>
        </pc:inkChg>
        <pc:inkChg chg="add mod">
          <ac:chgData name="Alonso Raúl Melgarejo Galván" userId="34f8e7f98b12fabf" providerId="LiveId" clId="{FD30FA29-A3C3-4DDE-A8CF-DA98DF169BBC}" dt="2020-06-04T02:00:23.180" v="1831"/>
          <ac:inkMkLst>
            <pc:docMk/>
            <pc:sldMk cId="581135799" sldId="301"/>
            <ac:inkMk id="186" creationId="{C4D2D8A5-543E-461F-BB7B-B98DC46D55A3}"/>
          </ac:inkMkLst>
        </pc:inkChg>
        <pc:inkChg chg="add mod">
          <ac:chgData name="Alonso Raúl Melgarejo Galván" userId="34f8e7f98b12fabf" providerId="LiveId" clId="{FD30FA29-A3C3-4DDE-A8CF-DA98DF169BBC}" dt="2020-06-04T02:00:23.180" v="1831"/>
          <ac:inkMkLst>
            <pc:docMk/>
            <pc:sldMk cId="581135799" sldId="301"/>
            <ac:inkMk id="187" creationId="{B6EEAED4-BE08-405A-B792-1CE1930C10CF}"/>
          </ac:inkMkLst>
        </pc:inkChg>
        <pc:inkChg chg="add mod">
          <ac:chgData name="Alonso Raúl Melgarejo Galván" userId="34f8e7f98b12fabf" providerId="LiveId" clId="{FD30FA29-A3C3-4DDE-A8CF-DA98DF169BBC}" dt="2020-06-04T02:00:23.180" v="1831"/>
          <ac:inkMkLst>
            <pc:docMk/>
            <pc:sldMk cId="581135799" sldId="301"/>
            <ac:inkMk id="188" creationId="{45A74CBE-B605-4275-AF7C-C173CF9896A4}"/>
          </ac:inkMkLst>
        </pc:inkChg>
        <pc:inkChg chg="add mod">
          <ac:chgData name="Alonso Raúl Melgarejo Galván" userId="34f8e7f98b12fabf" providerId="LiveId" clId="{FD30FA29-A3C3-4DDE-A8CF-DA98DF169BBC}" dt="2020-06-04T02:00:23.180" v="1831"/>
          <ac:inkMkLst>
            <pc:docMk/>
            <pc:sldMk cId="581135799" sldId="301"/>
            <ac:inkMk id="189" creationId="{217AA5CC-0621-4DD5-A723-2E68EA4EFC8A}"/>
          </ac:inkMkLst>
        </pc:inkChg>
        <pc:inkChg chg="add mod">
          <ac:chgData name="Alonso Raúl Melgarejo Galván" userId="34f8e7f98b12fabf" providerId="LiveId" clId="{FD30FA29-A3C3-4DDE-A8CF-DA98DF169BBC}" dt="2020-06-04T02:00:23.180" v="1831"/>
          <ac:inkMkLst>
            <pc:docMk/>
            <pc:sldMk cId="581135799" sldId="301"/>
            <ac:inkMk id="190" creationId="{D89AD2E4-CCC0-4884-B28C-5E09DD82E04F}"/>
          </ac:inkMkLst>
        </pc:inkChg>
        <pc:inkChg chg="add mod">
          <ac:chgData name="Alonso Raúl Melgarejo Galván" userId="34f8e7f98b12fabf" providerId="LiveId" clId="{FD30FA29-A3C3-4DDE-A8CF-DA98DF169BBC}" dt="2020-06-04T02:00:23.180" v="1831"/>
          <ac:inkMkLst>
            <pc:docMk/>
            <pc:sldMk cId="581135799" sldId="301"/>
            <ac:inkMk id="191" creationId="{E3230017-5A58-4837-9F65-8663E97EEA4E}"/>
          </ac:inkMkLst>
        </pc:inkChg>
        <pc:inkChg chg="add mod">
          <ac:chgData name="Alonso Raúl Melgarejo Galván" userId="34f8e7f98b12fabf" providerId="LiveId" clId="{FD30FA29-A3C3-4DDE-A8CF-DA98DF169BBC}" dt="2020-06-04T02:00:23.180" v="1831"/>
          <ac:inkMkLst>
            <pc:docMk/>
            <pc:sldMk cId="581135799" sldId="301"/>
            <ac:inkMk id="193" creationId="{CFAC27BA-4D0E-45B8-91CB-385A9CF0AC68}"/>
          </ac:inkMkLst>
        </pc:inkChg>
        <pc:inkChg chg="add mod">
          <ac:chgData name="Alonso Raúl Melgarejo Galván" userId="34f8e7f98b12fabf" providerId="LiveId" clId="{FD30FA29-A3C3-4DDE-A8CF-DA98DF169BBC}" dt="2020-06-04T02:00:23.180" v="1831"/>
          <ac:inkMkLst>
            <pc:docMk/>
            <pc:sldMk cId="581135799" sldId="301"/>
            <ac:inkMk id="194" creationId="{2DA993B6-4A1A-41F1-B750-666AEB9C29D1}"/>
          </ac:inkMkLst>
        </pc:inkChg>
        <pc:inkChg chg="add mod">
          <ac:chgData name="Alonso Raúl Melgarejo Galván" userId="34f8e7f98b12fabf" providerId="LiveId" clId="{FD30FA29-A3C3-4DDE-A8CF-DA98DF169BBC}" dt="2020-06-04T02:00:23.180" v="1831"/>
          <ac:inkMkLst>
            <pc:docMk/>
            <pc:sldMk cId="581135799" sldId="301"/>
            <ac:inkMk id="195" creationId="{756C116B-F581-47EF-AEA0-FC2415B47B22}"/>
          </ac:inkMkLst>
        </pc:inkChg>
        <pc:inkChg chg="add mod">
          <ac:chgData name="Alonso Raúl Melgarejo Galván" userId="34f8e7f98b12fabf" providerId="LiveId" clId="{FD30FA29-A3C3-4DDE-A8CF-DA98DF169BBC}" dt="2020-06-04T02:00:23.180" v="1831"/>
          <ac:inkMkLst>
            <pc:docMk/>
            <pc:sldMk cId="581135799" sldId="301"/>
            <ac:inkMk id="197" creationId="{EA83F817-E451-4C78-9B39-4B2789089079}"/>
          </ac:inkMkLst>
        </pc:inkChg>
      </pc:sldChg>
      <pc:sldChg chg="addSp delSp modSp mod">
        <pc:chgData name="Alonso Raúl Melgarejo Galván" userId="34f8e7f98b12fabf" providerId="LiveId" clId="{FD30FA29-A3C3-4DDE-A8CF-DA98DF169BBC}" dt="2020-06-04T01:56:05.287" v="1695"/>
        <pc:sldMkLst>
          <pc:docMk/>
          <pc:sldMk cId="993044455" sldId="302"/>
        </pc:sldMkLst>
        <pc:grpChg chg="del mod">
          <ac:chgData name="Alonso Raúl Melgarejo Galván" userId="34f8e7f98b12fabf" providerId="LiveId" clId="{FD30FA29-A3C3-4DDE-A8CF-DA98DF169BBC}" dt="2020-06-04T01:52:42.517" v="1598"/>
          <ac:grpSpMkLst>
            <pc:docMk/>
            <pc:sldMk cId="993044455" sldId="302"/>
            <ac:grpSpMk id="8" creationId="{81FF051A-7847-4938-9825-20383C10B99E}"/>
          </ac:grpSpMkLst>
        </pc:grpChg>
        <pc:grpChg chg="del mod">
          <ac:chgData name="Alonso Raúl Melgarejo Galván" userId="34f8e7f98b12fabf" providerId="LiveId" clId="{FD30FA29-A3C3-4DDE-A8CF-DA98DF169BBC}" dt="2020-06-04T01:52:16.325" v="1587"/>
          <ac:grpSpMkLst>
            <pc:docMk/>
            <pc:sldMk cId="993044455" sldId="302"/>
            <ac:grpSpMk id="13" creationId="{280D2404-5B1E-486C-B23A-EE8D6CABCF80}"/>
          </ac:grpSpMkLst>
        </pc:grpChg>
        <pc:grpChg chg="del mod">
          <ac:chgData name="Alonso Raúl Melgarejo Galván" userId="34f8e7f98b12fabf" providerId="LiveId" clId="{FD30FA29-A3C3-4DDE-A8CF-DA98DF169BBC}" dt="2020-06-04T01:52:48.517" v="1607"/>
          <ac:grpSpMkLst>
            <pc:docMk/>
            <pc:sldMk cId="993044455" sldId="302"/>
            <ac:grpSpMk id="17" creationId="{8D07C594-6328-4AF8-A4E7-5AE7914CFBD0}"/>
          </ac:grpSpMkLst>
        </pc:grpChg>
        <pc:grpChg chg="del mod">
          <ac:chgData name="Alonso Raúl Melgarejo Galván" userId="34f8e7f98b12fabf" providerId="LiveId" clId="{FD30FA29-A3C3-4DDE-A8CF-DA98DF169BBC}" dt="2020-06-04T01:52:52.647" v="1609"/>
          <ac:grpSpMkLst>
            <pc:docMk/>
            <pc:sldMk cId="993044455" sldId="302"/>
            <ac:grpSpMk id="28" creationId="{269E830B-779B-4BD0-8333-43A21A206B17}"/>
          </ac:grpSpMkLst>
        </pc:grpChg>
        <pc:grpChg chg="del mod">
          <ac:chgData name="Alonso Raúl Melgarejo Galván" userId="34f8e7f98b12fabf" providerId="LiveId" clId="{FD30FA29-A3C3-4DDE-A8CF-DA98DF169BBC}" dt="2020-06-04T01:52:52.647" v="1609"/>
          <ac:grpSpMkLst>
            <pc:docMk/>
            <pc:sldMk cId="993044455" sldId="302"/>
            <ac:grpSpMk id="107" creationId="{B39AA2F3-E33D-4D0A-B546-BA62F5884D65}"/>
          </ac:grpSpMkLst>
        </pc:grpChg>
        <pc:grpChg chg="del mod">
          <ac:chgData name="Alonso Raúl Melgarejo Galván" userId="34f8e7f98b12fabf" providerId="LiveId" clId="{FD30FA29-A3C3-4DDE-A8CF-DA98DF169BBC}" dt="2020-06-04T01:53:00.367" v="1618"/>
          <ac:grpSpMkLst>
            <pc:docMk/>
            <pc:sldMk cId="993044455" sldId="302"/>
            <ac:grpSpMk id="109" creationId="{03D13882-0A93-48F6-B1EE-48EEE095FFFD}"/>
          </ac:grpSpMkLst>
        </pc:grpChg>
        <pc:grpChg chg="del mod">
          <ac:chgData name="Alonso Raúl Melgarejo Galván" userId="34f8e7f98b12fabf" providerId="LiveId" clId="{FD30FA29-A3C3-4DDE-A8CF-DA98DF169BBC}" dt="2020-06-04T01:53:06.876" v="1620"/>
          <ac:grpSpMkLst>
            <pc:docMk/>
            <pc:sldMk cId="993044455" sldId="302"/>
            <ac:grpSpMk id="118" creationId="{4641A11B-AD7B-448B-A037-5516EEFDC081}"/>
          </ac:grpSpMkLst>
        </pc:grpChg>
        <pc:grpChg chg="del mod">
          <ac:chgData name="Alonso Raúl Melgarejo Galván" userId="34f8e7f98b12fabf" providerId="LiveId" clId="{FD30FA29-A3C3-4DDE-A8CF-DA98DF169BBC}" dt="2020-06-04T01:53:08.665" v="1622"/>
          <ac:grpSpMkLst>
            <pc:docMk/>
            <pc:sldMk cId="993044455" sldId="302"/>
            <ac:grpSpMk id="120" creationId="{50EB0D11-F220-4A83-99B1-141EA2C7CDB9}"/>
          </ac:grpSpMkLst>
        </pc:grpChg>
        <pc:grpChg chg="del mod">
          <ac:chgData name="Alonso Raúl Melgarejo Galván" userId="34f8e7f98b12fabf" providerId="LiveId" clId="{FD30FA29-A3C3-4DDE-A8CF-DA98DF169BBC}" dt="2020-06-04T01:53:13.816" v="1625"/>
          <ac:grpSpMkLst>
            <pc:docMk/>
            <pc:sldMk cId="993044455" sldId="302"/>
            <ac:grpSpMk id="122" creationId="{3EB2AD85-FBC4-482B-80F7-DCBBA95DD91D}"/>
          </ac:grpSpMkLst>
        </pc:grpChg>
        <pc:grpChg chg="del mod">
          <ac:chgData name="Alonso Raúl Melgarejo Galván" userId="34f8e7f98b12fabf" providerId="LiveId" clId="{FD30FA29-A3C3-4DDE-A8CF-DA98DF169BBC}" dt="2020-06-04T01:53:17.231" v="1627"/>
          <ac:grpSpMkLst>
            <pc:docMk/>
            <pc:sldMk cId="993044455" sldId="302"/>
            <ac:grpSpMk id="125" creationId="{2C946CB3-08A0-48DF-BAA8-390286403E4F}"/>
          </ac:grpSpMkLst>
        </pc:grpChg>
        <pc:grpChg chg="del mod">
          <ac:chgData name="Alonso Raúl Melgarejo Galván" userId="34f8e7f98b12fabf" providerId="LiveId" clId="{FD30FA29-A3C3-4DDE-A8CF-DA98DF169BBC}" dt="2020-06-04T01:53:19.863" v="1629"/>
          <ac:grpSpMkLst>
            <pc:docMk/>
            <pc:sldMk cId="993044455" sldId="302"/>
            <ac:grpSpMk id="127" creationId="{60C23726-0104-47E9-A28D-676E874A7F39}"/>
          </ac:grpSpMkLst>
        </pc:grpChg>
        <pc:grpChg chg="del mod">
          <ac:chgData name="Alonso Raúl Melgarejo Galván" userId="34f8e7f98b12fabf" providerId="LiveId" clId="{FD30FA29-A3C3-4DDE-A8CF-DA98DF169BBC}" dt="2020-06-04T01:53:23.994" v="1631"/>
          <ac:grpSpMkLst>
            <pc:docMk/>
            <pc:sldMk cId="993044455" sldId="302"/>
            <ac:grpSpMk id="129" creationId="{B36FAD75-2323-4A69-A147-3446C98AC47D}"/>
          </ac:grpSpMkLst>
        </pc:grpChg>
        <pc:grpChg chg="del mod">
          <ac:chgData name="Alonso Raúl Melgarejo Galván" userId="34f8e7f98b12fabf" providerId="LiveId" clId="{FD30FA29-A3C3-4DDE-A8CF-DA98DF169BBC}" dt="2020-06-04T01:53:27.372" v="1633"/>
          <ac:grpSpMkLst>
            <pc:docMk/>
            <pc:sldMk cId="993044455" sldId="302"/>
            <ac:grpSpMk id="131" creationId="{F7F38976-40FF-4616-95DF-60B282D8654D}"/>
          </ac:grpSpMkLst>
        </pc:grpChg>
        <pc:grpChg chg="del mod">
          <ac:chgData name="Alonso Raúl Melgarejo Galván" userId="34f8e7f98b12fabf" providerId="LiveId" clId="{FD30FA29-A3C3-4DDE-A8CF-DA98DF169BBC}" dt="2020-06-04T01:53:30.885" v="1636"/>
          <ac:grpSpMkLst>
            <pc:docMk/>
            <pc:sldMk cId="993044455" sldId="302"/>
            <ac:grpSpMk id="133" creationId="{ACB3A1F4-1743-43F6-AA2B-6602722678B7}"/>
          </ac:grpSpMkLst>
        </pc:grpChg>
        <pc:grpChg chg="del mod">
          <ac:chgData name="Alonso Raúl Melgarejo Galván" userId="34f8e7f98b12fabf" providerId="LiveId" clId="{FD30FA29-A3C3-4DDE-A8CF-DA98DF169BBC}" dt="2020-06-04T01:53:37.307" v="1639"/>
          <ac:grpSpMkLst>
            <pc:docMk/>
            <pc:sldMk cId="993044455" sldId="302"/>
            <ac:grpSpMk id="136" creationId="{61F874C9-E61A-48C9-91BB-40F3E6CE9EED}"/>
          </ac:grpSpMkLst>
        </pc:grpChg>
        <pc:grpChg chg="del mod">
          <ac:chgData name="Alonso Raúl Melgarejo Galván" userId="34f8e7f98b12fabf" providerId="LiveId" clId="{FD30FA29-A3C3-4DDE-A8CF-DA98DF169BBC}" dt="2020-06-04T01:53:40.983" v="1645"/>
          <ac:grpSpMkLst>
            <pc:docMk/>
            <pc:sldMk cId="993044455" sldId="302"/>
            <ac:grpSpMk id="139" creationId="{6A57BF2C-AB54-4346-ABBA-55F20361716E}"/>
          </ac:grpSpMkLst>
        </pc:grpChg>
        <pc:grpChg chg="del mod">
          <ac:chgData name="Alonso Raúl Melgarejo Galván" userId="34f8e7f98b12fabf" providerId="LiveId" clId="{FD30FA29-A3C3-4DDE-A8CF-DA98DF169BBC}" dt="2020-06-04T01:53:51.895" v="1650"/>
          <ac:grpSpMkLst>
            <pc:docMk/>
            <pc:sldMk cId="993044455" sldId="302"/>
            <ac:grpSpMk id="145" creationId="{F3B03B6C-1271-4BF8-BE8A-21764A74749F}"/>
          </ac:grpSpMkLst>
        </pc:grpChg>
        <pc:grpChg chg="del mod">
          <ac:chgData name="Alonso Raúl Melgarejo Galván" userId="34f8e7f98b12fabf" providerId="LiveId" clId="{FD30FA29-A3C3-4DDE-A8CF-DA98DF169BBC}" dt="2020-06-04T01:53:54.665" v="1652"/>
          <ac:grpSpMkLst>
            <pc:docMk/>
            <pc:sldMk cId="993044455" sldId="302"/>
            <ac:grpSpMk id="150" creationId="{1F062604-EB11-4A28-8709-9BC71360151A}"/>
          </ac:grpSpMkLst>
        </pc:grpChg>
        <pc:grpChg chg="del mod">
          <ac:chgData name="Alonso Raúl Melgarejo Galván" userId="34f8e7f98b12fabf" providerId="LiveId" clId="{FD30FA29-A3C3-4DDE-A8CF-DA98DF169BBC}" dt="2020-06-04T01:53:58.394" v="1656"/>
          <ac:grpSpMkLst>
            <pc:docMk/>
            <pc:sldMk cId="993044455" sldId="302"/>
            <ac:grpSpMk id="152" creationId="{9E0CE7C8-B9FF-4113-9D8D-2E0C53927457}"/>
          </ac:grpSpMkLst>
        </pc:grpChg>
        <pc:grpChg chg="del mod">
          <ac:chgData name="Alonso Raúl Melgarejo Galván" userId="34f8e7f98b12fabf" providerId="LiveId" clId="{FD30FA29-A3C3-4DDE-A8CF-DA98DF169BBC}" dt="2020-06-04T01:54:07.239" v="1658"/>
          <ac:grpSpMkLst>
            <pc:docMk/>
            <pc:sldMk cId="993044455" sldId="302"/>
            <ac:grpSpMk id="156" creationId="{687FC3FC-B4DD-4E04-BE2A-989BC60D2CB9}"/>
          </ac:grpSpMkLst>
        </pc:grpChg>
        <pc:grpChg chg="del mod">
          <ac:chgData name="Alonso Raúl Melgarejo Galván" userId="34f8e7f98b12fabf" providerId="LiveId" clId="{FD30FA29-A3C3-4DDE-A8CF-DA98DF169BBC}" dt="2020-06-04T01:54:34.060" v="1670"/>
          <ac:grpSpMkLst>
            <pc:docMk/>
            <pc:sldMk cId="993044455" sldId="302"/>
            <ac:grpSpMk id="158" creationId="{8315FD48-E160-413B-B1E1-319F32042FDB}"/>
          </ac:grpSpMkLst>
        </pc:grpChg>
        <pc:grpChg chg="del mod">
          <ac:chgData name="Alonso Raúl Melgarejo Galván" userId="34f8e7f98b12fabf" providerId="LiveId" clId="{FD30FA29-A3C3-4DDE-A8CF-DA98DF169BBC}" dt="2020-06-04T01:54:34.060" v="1670"/>
          <ac:grpSpMkLst>
            <pc:docMk/>
            <pc:sldMk cId="993044455" sldId="302"/>
            <ac:grpSpMk id="160" creationId="{D5540489-2F36-4DBF-8C09-B2D2C3D50A65}"/>
          </ac:grpSpMkLst>
        </pc:grpChg>
        <pc:grpChg chg="del mod">
          <ac:chgData name="Alonso Raúl Melgarejo Galván" userId="34f8e7f98b12fabf" providerId="LiveId" clId="{FD30FA29-A3C3-4DDE-A8CF-DA98DF169BBC}" dt="2020-06-04T01:54:34.060" v="1670"/>
          <ac:grpSpMkLst>
            <pc:docMk/>
            <pc:sldMk cId="993044455" sldId="302"/>
            <ac:grpSpMk id="167" creationId="{7972E481-2727-406E-B763-F39B5AB1384F}"/>
          </ac:grpSpMkLst>
        </pc:grpChg>
        <pc:grpChg chg="del mod">
          <ac:chgData name="Alonso Raúl Melgarejo Galván" userId="34f8e7f98b12fabf" providerId="LiveId" clId="{FD30FA29-A3C3-4DDE-A8CF-DA98DF169BBC}" dt="2020-06-04T01:54:43.376" v="1672"/>
          <ac:grpSpMkLst>
            <pc:docMk/>
            <pc:sldMk cId="993044455" sldId="302"/>
            <ac:grpSpMk id="170" creationId="{978D6EE9-9278-4724-9DBD-686F4091C162}"/>
          </ac:grpSpMkLst>
        </pc:grpChg>
        <pc:grpChg chg="del mod">
          <ac:chgData name="Alonso Raúl Melgarejo Galván" userId="34f8e7f98b12fabf" providerId="LiveId" clId="{FD30FA29-A3C3-4DDE-A8CF-DA98DF169BBC}" dt="2020-06-04T01:54:56.386" v="1676"/>
          <ac:grpSpMkLst>
            <pc:docMk/>
            <pc:sldMk cId="993044455" sldId="302"/>
            <ac:grpSpMk id="172" creationId="{7C2F260F-D0FE-419B-9D5D-15E6CD69310B}"/>
          </ac:grpSpMkLst>
        </pc:grpChg>
        <pc:grpChg chg="del mod">
          <ac:chgData name="Alonso Raúl Melgarejo Galván" userId="34f8e7f98b12fabf" providerId="LiveId" clId="{FD30FA29-A3C3-4DDE-A8CF-DA98DF169BBC}" dt="2020-06-04T01:55:01.901" v="1681"/>
          <ac:grpSpMkLst>
            <pc:docMk/>
            <pc:sldMk cId="993044455" sldId="302"/>
            <ac:grpSpMk id="176" creationId="{B7168EF7-E87F-4A40-8109-7E430894630E}"/>
          </ac:grpSpMkLst>
        </pc:grpChg>
        <pc:grpChg chg="del mod">
          <ac:chgData name="Alonso Raúl Melgarejo Galván" userId="34f8e7f98b12fabf" providerId="LiveId" clId="{FD30FA29-A3C3-4DDE-A8CF-DA98DF169BBC}" dt="2020-06-04T01:55:02.976" v="1683"/>
          <ac:grpSpMkLst>
            <pc:docMk/>
            <pc:sldMk cId="993044455" sldId="302"/>
            <ac:grpSpMk id="181" creationId="{6C8FC98F-CE2E-408E-83B4-9ACFABE2FBAA}"/>
          </ac:grpSpMkLst>
        </pc:grpChg>
        <pc:grpChg chg="del mod">
          <ac:chgData name="Alonso Raúl Melgarejo Galván" userId="34f8e7f98b12fabf" providerId="LiveId" clId="{FD30FA29-A3C3-4DDE-A8CF-DA98DF169BBC}" dt="2020-06-04T01:55:08.290" v="1688"/>
          <ac:grpSpMkLst>
            <pc:docMk/>
            <pc:sldMk cId="993044455" sldId="302"/>
            <ac:grpSpMk id="183" creationId="{2126D087-DA97-4596-8555-21AB3AB14003}"/>
          </ac:grpSpMkLst>
        </pc:grpChg>
        <pc:grpChg chg="del mod">
          <ac:chgData name="Alonso Raúl Melgarejo Galván" userId="34f8e7f98b12fabf" providerId="LiveId" clId="{FD30FA29-A3C3-4DDE-A8CF-DA98DF169BBC}" dt="2020-06-04T01:56:05.287" v="1695"/>
          <ac:grpSpMkLst>
            <pc:docMk/>
            <pc:sldMk cId="993044455" sldId="302"/>
            <ac:grpSpMk id="188" creationId="{79DEBC7D-9C95-466D-921F-D884D2F8B769}"/>
          </ac:grpSpMkLst>
        </pc:grpChg>
        <pc:grpChg chg="mod">
          <ac:chgData name="Alonso Raúl Melgarejo Galván" userId="34f8e7f98b12fabf" providerId="LiveId" clId="{FD30FA29-A3C3-4DDE-A8CF-DA98DF169BBC}" dt="2020-06-04T01:56:05.287" v="1695"/>
          <ac:grpSpMkLst>
            <pc:docMk/>
            <pc:sldMk cId="993044455" sldId="302"/>
            <ac:grpSpMk id="194" creationId="{86478663-1E32-4EAC-9B17-47E9C603B7AA}"/>
          </ac:grpSpMkLst>
        </pc:grpChg>
        <pc:inkChg chg="add mod">
          <ac:chgData name="Alonso Raúl Melgarejo Galván" userId="34f8e7f98b12fabf" providerId="LiveId" clId="{FD30FA29-A3C3-4DDE-A8CF-DA98DF169BBC}" dt="2020-06-04T01:56:05.287" v="1695"/>
          <ac:inkMkLst>
            <pc:docMk/>
            <pc:sldMk cId="993044455" sldId="302"/>
            <ac:inkMk id="3" creationId="{D08125EE-D616-45C0-93BD-79EE9E3A8580}"/>
          </ac:inkMkLst>
        </pc:inkChg>
        <pc:inkChg chg="add mod">
          <ac:chgData name="Alonso Raúl Melgarejo Galván" userId="34f8e7f98b12fabf" providerId="LiveId" clId="{FD30FA29-A3C3-4DDE-A8CF-DA98DF169BBC}" dt="2020-06-04T01:56:05.287" v="1695"/>
          <ac:inkMkLst>
            <pc:docMk/>
            <pc:sldMk cId="993044455" sldId="302"/>
            <ac:inkMk id="4" creationId="{06CFB382-63FA-4B5D-82B3-F2425A58FCF8}"/>
          </ac:inkMkLst>
        </pc:inkChg>
        <pc:inkChg chg="add mod">
          <ac:chgData name="Alonso Raúl Melgarejo Galván" userId="34f8e7f98b12fabf" providerId="LiveId" clId="{FD30FA29-A3C3-4DDE-A8CF-DA98DF169BBC}" dt="2020-06-04T01:56:05.287" v="1695"/>
          <ac:inkMkLst>
            <pc:docMk/>
            <pc:sldMk cId="993044455" sldId="302"/>
            <ac:inkMk id="5" creationId="{3D4C63DC-61C2-4422-8770-6D204784093A}"/>
          </ac:inkMkLst>
        </pc:inkChg>
        <pc:inkChg chg="add mod">
          <ac:chgData name="Alonso Raúl Melgarejo Galván" userId="34f8e7f98b12fabf" providerId="LiveId" clId="{FD30FA29-A3C3-4DDE-A8CF-DA98DF169BBC}" dt="2020-06-04T01:56:05.287" v="1695"/>
          <ac:inkMkLst>
            <pc:docMk/>
            <pc:sldMk cId="993044455" sldId="302"/>
            <ac:inkMk id="6" creationId="{3A38291A-45F8-4C6A-B23A-AAEA83140DDD}"/>
          </ac:inkMkLst>
        </pc:inkChg>
        <pc:inkChg chg="add mod">
          <ac:chgData name="Alonso Raúl Melgarejo Galván" userId="34f8e7f98b12fabf" providerId="LiveId" clId="{FD30FA29-A3C3-4DDE-A8CF-DA98DF169BBC}" dt="2020-06-04T01:56:05.287" v="1695"/>
          <ac:inkMkLst>
            <pc:docMk/>
            <pc:sldMk cId="993044455" sldId="302"/>
            <ac:inkMk id="7" creationId="{98FF1426-77E3-478D-8E5D-DF9725AA31E5}"/>
          </ac:inkMkLst>
        </pc:inkChg>
        <pc:inkChg chg="add del mod">
          <ac:chgData name="Alonso Raúl Melgarejo Galván" userId="34f8e7f98b12fabf" providerId="LiveId" clId="{FD30FA29-A3C3-4DDE-A8CF-DA98DF169BBC}" dt="2020-06-04T01:52:16.327" v="1588"/>
          <ac:inkMkLst>
            <pc:docMk/>
            <pc:sldMk cId="993044455" sldId="302"/>
            <ac:inkMk id="9" creationId="{576DD3E0-11C2-496C-99C1-DB2AF503BF74}"/>
          </ac:inkMkLst>
        </pc:inkChg>
        <pc:inkChg chg="add del mod">
          <ac:chgData name="Alonso Raúl Melgarejo Galván" userId="34f8e7f98b12fabf" providerId="LiveId" clId="{FD30FA29-A3C3-4DDE-A8CF-DA98DF169BBC}" dt="2020-06-04T01:52:16.325" v="1587"/>
          <ac:inkMkLst>
            <pc:docMk/>
            <pc:sldMk cId="993044455" sldId="302"/>
            <ac:inkMk id="10" creationId="{3BA1C1A7-4087-4CE3-ABF6-CA2C0238AE36}"/>
          </ac:inkMkLst>
        </pc:inkChg>
        <pc:inkChg chg="add mod">
          <ac:chgData name="Alonso Raúl Melgarejo Galván" userId="34f8e7f98b12fabf" providerId="LiveId" clId="{FD30FA29-A3C3-4DDE-A8CF-DA98DF169BBC}" dt="2020-06-04T01:56:05.287" v="1695"/>
          <ac:inkMkLst>
            <pc:docMk/>
            <pc:sldMk cId="993044455" sldId="302"/>
            <ac:inkMk id="14" creationId="{D0923B33-3BDA-4FC4-8C74-CB1C07BF15ED}"/>
          </ac:inkMkLst>
        </pc:inkChg>
        <pc:inkChg chg="add mod">
          <ac:chgData name="Alonso Raúl Melgarejo Galván" userId="34f8e7f98b12fabf" providerId="LiveId" clId="{FD30FA29-A3C3-4DDE-A8CF-DA98DF169BBC}" dt="2020-06-04T01:56:05.287" v="1695"/>
          <ac:inkMkLst>
            <pc:docMk/>
            <pc:sldMk cId="993044455" sldId="302"/>
            <ac:inkMk id="15" creationId="{F4A5FBDD-79EA-4578-A31D-C5242420FCCB}"/>
          </ac:inkMkLst>
        </pc:inkChg>
        <pc:inkChg chg="add mod">
          <ac:chgData name="Alonso Raúl Melgarejo Galván" userId="34f8e7f98b12fabf" providerId="LiveId" clId="{FD30FA29-A3C3-4DDE-A8CF-DA98DF169BBC}" dt="2020-06-04T01:56:05.287" v="1695"/>
          <ac:inkMkLst>
            <pc:docMk/>
            <pc:sldMk cId="993044455" sldId="302"/>
            <ac:inkMk id="16" creationId="{C806B519-A92F-4EE3-A8DA-A394E0D5F2A1}"/>
          </ac:inkMkLst>
        </pc:inkChg>
        <pc:inkChg chg="add">
          <ac:chgData name="Alonso Raúl Melgarejo Galván" userId="34f8e7f98b12fabf" providerId="LiveId" clId="{FD30FA29-A3C3-4DDE-A8CF-DA98DF169BBC}" dt="2020-06-04T01:52:29.597" v="1593" actId="9405"/>
          <ac:inkMkLst>
            <pc:docMk/>
            <pc:sldMk cId="993044455" sldId="302"/>
            <ac:inkMk id="18" creationId="{F4650605-B03F-46FD-8CE3-358B6DA5FB16}"/>
          </ac:inkMkLst>
        </pc:inkChg>
        <pc:inkChg chg="add mod">
          <ac:chgData name="Alonso Raúl Melgarejo Galván" userId="34f8e7f98b12fabf" providerId="LiveId" clId="{FD30FA29-A3C3-4DDE-A8CF-DA98DF169BBC}" dt="2020-06-04T01:56:05.287" v="1695"/>
          <ac:inkMkLst>
            <pc:docMk/>
            <pc:sldMk cId="993044455" sldId="302"/>
            <ac:inkMk id="23" creationId="{D59CCE08-A658-403B-83C6-662FC61132E2}"/>
          </ac:inkMkLst>
        </pc:inkChg>
        <pc:inkChg chg="add mod">
          <ac:chgData name="Alonso Raúl Melgarejo Galván" userId="34f8e7f98b12fabf" providerId="LiveId" clId="{FD30FA29-A3C3-4DDE-A8CF-DA98DF169BBC}" dt="2020-06-04T01:56:05.287" v="1695"/>
          <ac:inkMkLst>
            <pc:docMk/>
            <pc:sldMk cId="993044455" sldId="302"/>
            <ac:inkMk id="24" creationId="{06B35EA5-F5EB-48FE-805C-3B439AC5AD52}"/>
          </ac:inkMkLst>
        </pc:inkChg>
        <pc:inkChg chg="add mod">
          <ac:chgData name="Alonso Raúl Melgarejo Galván" userId="34f8e7f98b12fabf" providerId="LiveId" clId="{FD30FA29-A3C3-4DDE-A8CF-DA98DF169BBC}" dt="2020-06-04T01:56:05.287" v="1695"/>
          <ac:inkMkLst>
            <pc:docMk/>
            <pc:sldMk cId="993044455" sldId="302"/>
            <ac:inkMk id="25" creationId="{C36DE4A8-36C6-438E-BF93-CEA38EE8B8F9}"/>
          </ac:inkMkLst>
        </pc:inkChg>
        <pc:inkChg chg="add mod">
          <ac:chgData name="Alonso Raúl Melgarejo Galván" userId="34f8e7f98b12fabf" providerId="LiveId" clId="{FD30FA29-A3C3-4DDE-A8CF-DA98DF169BBC}" dt="2020-06-04T01:56:05.287" v="1695"/>
          <ac:inkMkLst>
            <pc:docMk/>
            <pc:sldMk cId="993044455" sldId="302"/>
            <ac:inkMk id="26" creationId="{5157DAE8-2FCB-4CB5-835E-2FEF80B29A53}"/>
          </ac:inkMkLst>
        </pc:inkChg>
        <pc:inkChg chg="add mod">
          <ac:chgData name="Alonso Raúl Melgarejo Galván" userId="34f8e7f98b12fabf" providerId="LiveId" clId="{FD30FA29-A3C3-4DDE-A8CF-DA98DF169BBC}" dt="2020-06-04T01:56:05.287" v="1695"/>
          <ac:inkMkLst>
            <pc:docMk/>
            <pc:sldMk cId="993044455" sldId="302"/>
            <ac:inkMk id="33" creationId="{8AF65805-ED61-45F7-BEB7-7AD3FA3C2720}"/>
          </ac:inkMkLst>
        </pc:inkChg>
        <pc:inkChg chg="add mod">
          <ac:chgData name="Alonso Raúl Melgarejo Galván" userId="34f8e7f98b12fabf" providerId="LiveId" clId="{FD30FA29-A3C3-4DDE-A8CF-DA98DF169BBC}" dt="2020-06-04T01:56:05.287" v="1695"/>
          <ac:inkMkLst>
            <pc:docMk/>
            <pc:sldMk cId="993044455" sldId="302"/>
            <ac:inkMk id="100" creationId="{8D134C91-5B13-40DB-9296-A8C04FF8C248}"/>
          </ac:inkMkLst>
        </pc:inkChg>
        <pc:inkChg chg="add mod">
          <ac:chgData name="Alonso Raúl Melgarejo Galván" userId="34f8e7f98b12fabf" providerId="LiveId" clId="{FD30FA29-A3C3-4DDE-A8CF-DA98DF169BBC}" dt="2020-06-04T01:56:05.287" v="1695"/>
          <ac:inkMkLst>
            <pc:docMk/>
            <pc:sldMk cId="993044455" sldId="302"/>
            <ac:inkMk id="101" creationId="{E20FF2E2-DB73-4613-9936-9E5D17747906}"/>
          </ac:inkMkLst>
        </pc:inkChg>
        <pc:inkChg chg="add mod">
          <ac:chgData name="Alonso Raúl Melgarejo Galván" userId="34f8e7f98b12fabf" providerId="LiveId" clId="{FD30FA29-A3C3-4DDE-A8CF-DA98DF169BBC}" dt="2020-06-04T01:56:05.287" v="1695"/>
          <ac:inkMkLst>
            <pc:docMk/>
            <pc:sldMk cId="993044455" sldId="302"/>
            <ac:inkMk id="102" creationId="{39C95013-2C71-4041-B649-61EEE205827D}"/>
          </ac:inkMkLst>
        </pc:inkChg>
        <pc:inkChg chg="add mod">
          <ac:chgData name="Alonso Raúl Melgarejo Galván" userId="34f8e7f98b12fabf" providerId="LiveId" clId="{FD30FA29-A3C3-4DDE-A8CF-DA98DF169BBC}" dt="2020-06-04T01:56:05.287" v="1695"/>
          <ac:inkMkLst>
            <pc:docMk/>
            <pc:sldMk cId="993044455" sldId="302"/>
            <ac:inkMk id="103" creationId="{E855FD9C-E92B-4337-8C6D-785DEBCE4BB1}"/>
          </ac:inkMkLst>
        </pc:inkChg>
        <pc:inkChg chg="add mod">
          <ac:chgData name="Alonso Raúl Melgarejo Galván" userId="34f8e7f98b12fabf" providerId="LiveId" clId="{FD30FA29-A3C3-4DDE-A8CF-DA98DF169BBC}" dt="2020-06-04T01:56:05.287" v="1695"/>
          <ac:inkMkLst>
            <pc:docMk/>
            <pc:sldMk cId="993044455" sldId="302"/>
            <ac:inkMk id="104" creationId="{7DD70FBE-39EE-4E79-926B-81BFA05F4183}"/>
          </ac:inkMkLst>
        </pc:inkChg>
        <pc:inkChg chg="add mod">
          <ac:chgData name="Alonso Raúl Melgarejo Galván" userId="34f8e7f98b12fabf" providerId="LiveId" clId="{FD30FA29-A3C3-4DDE-A8CF-DA98DF169BBC}" dt="2020-06-04T01:56:05.287" v="1695"/>
          <ac:inkMkLst>
            <pc:docMk/>
            <pc:sldMk cId="993044455" sldId="302"/>
            <ac:inkMk id="105" creationId="{AC88696C-C246-4912-B29F-989C425422B2}"/>
          </ac:inkMkLst>
        </pc:inkChg>
        <pc:inkChg chg="add mod">
          <ac:chgData name="Alonso Raúl Melgarejo Galván" userId="34f8e7f98b12fabf" providerId="LiveId" clId="{FD30FA29-A3C3-4DDE-A8CF-DA98DF169BBC}" dt="2020-06-04T01:56:05.287" v="1695"/>
          <ac:inkMkLst>
            <pc:docMk/>
            <pc:sldMk cId="993044455" sldId="302"/>
            <ac:inkMk id="106" creationId="{03CEC85D-A199-4FBE-99A4-B9BE78FCCCA7}"/>
          </ac:inkMkLst>
        </pc:inkChg>
        <pc:inkChg chg="add mod">
          <ac:chgData name="Alonso Raúl Melgarejo Galván" userId="34f8e7f98b12fabf" providerId="LiveId" clId="{FD30FA29-A3C3-4DDE-A8CF-DA98DF169BBC}" dt="2020-06-04T01:53:00.367" v="1618"/>
          <ac:inkMkLst>
            <pc:docMk/>
            <pc:sldMk cId="993044455" sldId="302"/>
            <ac:inkMk id="108" creationId="{5AF0131D-59F0-4AB0-B990-41F92444FAEB}"/>
          </ac:inkMkLst>
        </pc:inkChg>
        <pc:inkChg chg="add mod">
          <ac:chgData name="Alonso Raúl Melgarejo Galván" userId="34f8e7f98b12fabf" providerId="LiveId" clId="{FD30FA29-A3C3-4DDE-A8CF-DA98DF169BBC}" dt="2020-06-04T01:56:05.287" v="1695"/>
          <ac:inkMkLst>
            <pc:docMk/>
            <pc:sldMk cId="993044455" sldId="302"/>
            <ac:inkMk id="110" creationId="{426828BA-4397-45DA-9628-9FCD6FF748AC}"/>
          </ac:inkMkLst>
        </pc:inkChg>
        <pc:inkChg chg="add mod">
          <ac:chgData name="Alonso Raúl Melgarejo Galván" userId="34f8e7f98b12fabf" providerId="LiveId" clId="{FD30FA29-A3C3-4DDE-A8CF-DA98DF169BBC}" dt="2020-06-04T01:56:05.287" v="1695"/>
          <ac:inkMkLst>
            <pc:docMk/>
            <pc:sldMk cId="993044455" sldId="302"/>
            <ac:inkMk id="111" creationId="{27972AF4-B53B-4D0B-8915-E352FBA33915}"/>
          </ac:inkMkLst>
        </pc:inkChg>
        <pc:inkChg chg="add mod">
          <ac:chgData name="Alonso Raúl Melgarejo Galván" userId="34f8e7f98b12fabf" providerId="LiveId" clId="{FD30FA29-A3C3-4DDE-A8CF-DA98DF169BBC}" dt="2020-06-04T01:56:05.287" v="1695"/>
          <ac:inkMkLst>
            <pc:docMk/>
            <pc:sldMk cId="993044455" sldId="302"/>
            <ac:inkMk id="112" creationId="{367F15F4-2FCC-4365-A4F6-618EE48286C1}"/>
          </ac:inkMkLst>
        </pc:inkChg>
        <pc:inkChg chg="add mod">
          <ac:chgData name="Alonso Raúl Melgarejo Galván" userId="34f8e7f98b12fabf" providerId="LiveId" clId="{FD30FA29-A3C3-4DDE-A8CF-DA98DF169BBC}" dt="2020-06-04T01:56:05.287" v="1695"/>
          <ac:inkMkLst>
            <pc:docMk/>
            <pc:sldMk cId="993044455" sldId="302"/>
            <ac:inkMk id="113" creationId="{1CCD77B8-4832-4B62-9673-BF0C58D32300}"/>
          </ac:inkMkLst>
        </pc:inkChg>
        <pc:inkChg chg="add mod">
          <ac:chgData name="Alonso Raúl Melgarejo Galván" userId="34f8e7f98b12fabf" providerId="LiveId" clId="{FD30FA29-A3C3-4DDE-A8CF-DA98DF169BBC}" dt="2020-06-04T01:56:05.287" v="1695"/>
          <ac:inkMkLst>
            <pc:docMk/>
            <pc:sldMk cId="993044455" sldId="302"/>
            <ac:inkMk id="114" creationId="{FAF3D742-AABF-4130-9854-96A16EB5C6E0}"/>
          </ac:inkMkLst>
        </pc:inkChg>
        <pc:inkChg chg="add mod">
          <ac:chgData name="Alonso Raúl Melgarejo Galván" userId="34f8e7f98b12fabf" providerId="LiveId" clId="{FD30FA29-A3C3-4DDE-A8CF-DA98DF169BBC}" dt="2020-06-04T01:56:05.287" v="1695"/>
          <ac:inkMkLst>
            <pc:docMk/>
            <pc:sldMk cId="993044455" sldId="302"/>
            <ac:inkMk id="115" creationId="{5C61600F-5AA0-42D8-A844-4FFF77C9C940}"/>
          </ac:inkMkLst>
        </pc:inkChg>
        <pc:inkChg chg="add mod">
          <ac:chgData name="Alonso Raúl Melgarejo Galván" userId="34f8e7f98b12fabf" providerId="LiveId" clId="{FD30FA29-A3C3-4DDE-A8CF-DA98DF169BBC}" dt="2020-06-04T01:56:05.287" v="1695"/>
          <ac:inkMkLst>
            <pc:docMk/>
            <pc:sldMk cId="993044455" sldId="302"/>
            <ac:inkMk id="116" creationId="{7D5890A3-AEF0-4046-A2AA-0233BDD70604}"/>
          </ac:inkMkLst>
        </pc:inkChg>
        <pc:inkChg chg="add mod">
          <ac:chgData name="Alonso Raúl Melgarejo Galván" userId="34f8e7f98b12fabf" providerId="LiveId" clId="{FD30FA29-A3C3-4DDE-A8CF-DA98DF169BBC}" dt="2020-06-04T01:56:05.287" v="1695"/>
          <ac:inkMkLst>
            <pc:docMk/>
            <pc:sldMk cId="993044455" sldId="302"/>
            <ac:inkMk id="117" creationId="{28E8B1AB-DF68-4EB9-BFED-EC2D2338E0C3}"/>
          </ac:inkMkLst>
        </pc:inkChg>
        <pc:inkChg chg="add mod">
          <ac:chgData name="Alonso Raúl Melgarejo Galván" userId="34f8e7f98b12fabf" providerId="LiveId" clId="{FD30FA29-A3C3-4DDE-A8CF-DA98DF169BBC}" dt="2020-06-04T01:56:05.287" v="1695"/>
          <ac:inkMkLst>
            <pc:docMk/>
            <pc:sldMk cId="993044455" sldId="302"/>
            <ac:inkMk id="119" creationId="{CB67FD88-C188-4C4A-B8B0-7F989227360D}"/>
          </ac:inkMkLst>
        </pc:inkChg>
        <pc:inkChg chg="add mod">
          <ac:chgData name="Alonso Raúl Melgarejo Galván" userId="34f8e7f98b12fabf" providerId="LiveId" clId="{FD30FA29-A3C3-4DDE-A8CF-DA98DF169BBC}" dt="2020-06-04T01:56:05.287" v="1695"/>
          <ac:inkMkLst>
            <pc:docMk/>
            <pc:sldMk cId="993044455" sldId="302"/>
            <ac:inkMk id="121" creationId="{4D2C94C4-E46A-4D5D-98F8-67CB219DC3AC}"/>
          </ac:inkMkLst>
        </pc:inkChg>
        <pc:inkChg chg="add mod">
          <ac:chgData name="Alonso Raúl Melgarejo Galván" userId="34f8e7f98b12fabf" providerId="LiveId" clId="{FD30FA29-A3C3-4DDE-A8CF-DA98DF169BBC}" dt="2020-06-04T01:56:05.287" v="1695"/>
          <ac:inkMkLst>
            <pc:docMk/>
            <pc:sldMk cId="993044455" sldId="302"/>
            <ac:inkMk id="123" creationId="{4D11A270-1C65-4C38-8B7E-F2A1BC6D53F3}"/>
          </ac:inkMkLst>
        </pc:inkChg>
        <pc:inkChg chg="add mod">
          <ac:chgData name="Alonso Raúl Melgarejo Galván" userId="34f8e7f98b12fabf" providerId="LiveId" clId="{FD30FA29-A3C3-4DDE-A8CF-DA98DF169BBC}" dt="2020-06-04T01:56:05.287" v="1695"/>
          <ac:inkMkLst>
            <pc:docMk/>
            <pc:sldMk cId="993044455" sldId="302"/>
            <ac:inkMk id="124" creationId="{3591D235-D882-44F9-9444-3E9089B69B9B}"/>
          </ac:inkMkLst>
        </pc:inkChg>
        <pc:inkChg chg="add mod">
          <ac:chgData name="Alonso Raúl Melgarejo Galván" userId="34f8e7f98b12fabf" providerId="LiveId" clId="{FD30FA29-A3C3-4DDE-A8CF-DA98DF169BBC}" dt="2020-06-04T01:56:05.287" v="1695"/>
          <ac:inkMkLst>
            <pc:docMk/>
            <pc:sldMk cId="993044455" sldId="302"/>
            <ac:inkMk id="126" creationId="{0E2A847D-35D4-4A80-873A-E8F09E5D0BC3}"/>
          </ac:inkMkLst>
        </pc:inkChg>
        <pc:inkChg chg="add mod">
          <ac:chgData name="Alonso Raúl Melgarejo Galván" userId="34f8e7f98b12fabf" providerId="LiveId" clId="{FD30FA29-A3C3-4DDE-A8CF-DA98DF169BBC}" dt="2020-06-04T01:56:05.287" v="1695"/>
          <ac:inkMkLst>
            <pc:docMk/>
            <pc:sldMk cId="993044455" sldId="302"/>
            <ac:inkMk id="128" creationId="{DDDDF8C9-4765-441F-B821-8377954C26E8}"/>
          </ac:inkMkLst>
        </pc:inkChg>
        <pc:inkChg chg="add mod">
          <ac:chgData name="Alonso Raúl Melgarejo Galván" userId="34f8e7f98b12fabf" providerId="LiveId" clId="{FD30FA29-A3C3-4DDE-A8CF-DA98DF169BBC}" dt="2020-06-04T01:53:27.372" v="1633"/>
          <ac:inkMkLst>
            <pc:docMk/>
            <pc:sldMk cId="993044455" sldId="302"/>
            <ac:inkMk id="130" creationId="{4FA3C9A0-506F-4154-8F34-D0EA1842BDE1}"/>
          </ac:inkMkLst>
        </pc:inkChg>
        <pc:inkChg chg="add mod">
          <ac:chgData name="Alonso Raúl Melgarejo Galván" userId="34f8e7f98b12fabf" providerId="LiveId" clId="{FD30FA29-A3C3-4DDE-A8CF-DA98DF169BBC}" dt="2020-06-04T01:56:05.287" v="1695"/>
          <ac:inkMkLst>
            <pc:docMk/>
            <pc:sldMk cId="993044455" sldId="302"/>
            <ac:inkMk id="132" creationId="{AB1D7F65-BB0E-462C-8AB4-0B9D3F36618A}"/>
          </ac:inkMkLst>
        </pc:inkChg>
        <pc:inkChg chg="add mod">
          <ac:chgData name="Alonso Raúl Melgarejo Galván" userId="34f8e7f98b12fabf" providerId="LiveId" clId="{FD30FA29-A3C3-4DDE-A8CF-DA98DF169BBC}" dt="2020-06-04T01:56:05.287" v="1695"/>
          <ac:inkMkLst>
            <pc:docMk/>
            <pc:sldMk cId="993044455" sldId="302"/>
            <ac:inkMk id="134" creationId="{B13F59BB-DF1D-4169-AE59-72ACC669DCA6}"/>
          </ac:inkMkLst>
        </pc:inkChg>
        <pc:inkChg chg="add mod">
          <ac:chgData name="Alonso Raúl Melgarejo Galván" userId="34f8e7f98b12fabf" providerId="LiveId" clId="{FD30FA29-A3C3-4DDE-A8CF-DA98DF169BBC}" dt="2020-06-04T01:56:05.287" v="1695"/>
          <ac:inkMkLst>
            <pc:docMk/>
            <pc:sldMk cId="993044455" sldId="302"/>
            <ac:inkMk id="135" creationId="{E3CEF3FE-03F3-455D-A4D3-91CE6370317D}"/>
          </ac:inkMkLst>
        </pc:inkChg>
        <pc:inkChg chg="add mod">
          <ac:chgData name="Alonso Raúl Melgarejo Galván" userId="34f8e7f98b12fabf" providerId="LiveId" clId="{FD30FA29-A3C3-4DDE-A8CF-DA98DF169BBC}" dt="2020-06-04T01:56:05.287" v="1695"/>
          <ac:inkMkLst>
            <pc:docMk/>
            <pc:sldMk cId="993044455" sldId="302"/>
            <ac:inkMk id="137" creationId="{0974A31D-6E5E-4E5F-8ACB-16E6FC3FD778}"/>
          </ac:inkMkLst>
        </pc:inkChg>
        <pc:inkChg chg="add mod">
          <ac:chgData name="Alonso Raúl Melgarejo Galván" userId="34f8e7f98b12fabf" providerId="LiveId" clId="{FD30FA29-A3C3-4DDE-A8CF-DA98DF169BBC}" dt="2020-06-04T01:56:05.287" v="1695"/>
          <ac:inkMkLst>
            <pc:docMk/>
            <pc:sldMk cId="993044455" sldId="302"/>
            <ac:inkMk id="138" creationId="{179EF064-0086-4015-9E5E-E5EA4D951629}"/>
          </ac:inkMkLst>
        </pc:inkChg>
        <pc:inkChg chg="add mod">
          <ac:chgData name="Alonso Raúl Melgarejo Galván" userId="34f8e7f98b12fabf" providerId="LiveId" clId="{FD30FA29-A3C3-4DDE-A8CF-DA98DF169BBC}" dt="2020-06-04T01:56:05.287" v="1695"/>
          <ac:inkMkLst>
            <pc:docMk/>
            <pc:sldMk cId="993044455" sldId="302"/>
            <ac:inkMk id="140" creationId="{F3E9039D-1F28-4F21-9FA6-32A53C97B6EB}"/>
          </ac:inkMkLst>
        </pc:inkChg>
        <pc:inkChg chg="add mod">
          <ac:chgData name="Alonso Raúl Melgarejo Galván" userId="34f8e7f98b12fabf" providerId="LiveId" clId="{FD30FA29-A3C3-4DDE-A8CF-DA98DF169BBC}" dt="2020-06-04T01:56:05.287" v="1695"/>
          <ac:inkMkLst>
            <pc:docMk/>
            <pc:sldMk cId="993044455" sldId="302"/>
            <ac:inkMk id="141" creationId="{F569D557-5F5B-487C-8138-D09459B8400D}"/>
          </ac:inkMkLst>
        </pc:inkChg>
        <pc:inkChg chg="add mod">
          <ac:chgData name="Alonso Raúl Melgarejo Galván" userId="34f8e7f98b12fabf" providerId="LiveId" clId="{FD30FA29-A3C3-4DDE-A8CF-DA98DF169BBC}" dt="2020-06-04T01:56:05.287" v="1695"/>
          <ac:inkMkLst>
            <pc:docMk/>
            <pc:sldMk cId="993044455" sldId="302"/>
            <ac:inkMk id="142" creationId="{E75D2E42-5A50-43A2-ABEA-C2D2BA9F47C6}"/>
          </ac:inkMkLst>
        </pc:inkChg>
        <pc:inkChg chg="add mod">
          <ac:chgData name="Alonso Raúl Melgarejo Galván" userId="34f8e7f98b12fabf" providerId="LiveId" clId="{FD30FA29-A3C3-4DDE-A8CF-DA98DF169BBC}" dt="2020-06-04T01:56:05.287" v="1695"/>
          <ac:inkMkLst>
            <pc:docMk/>
            <pc:sldMk cId="993044455" sldId="302"/>
            <ac:inkMk id="143" creationId="{F8C02442-3F73-4903-83FE-B059834D9CFE}"/>
          </ac:inkMkLst>
        </pc:inkChg>
        <pc:inkChg chg="add mod">
          <ac:chgData name="Alonso Raúl Melgarejo Galván" userId="34f8e7f98b12fabf" providerId="LiveId" clId="{FD30FA29-A3C3-4DDE-A8CF-DA98DF169BBC}" dt="2020-06-04T01:56:05.287" v="1695"/>
          <ac:inkMkLst>
            <pc:docMk/>
            <pc:sldMk cId="993044455" sldId="302"/>
            <ac:inkMk id="144" creationId="{ACF3C22C-11BD-4F98-83C7-C0DA4FA51AA5}"/>
          </ac:inkMkLst>
        </pc:inkChg>
        <pc:inkChg chg="add mod">
          <ac:chgData name="Alonso Raúl Melgarejo Galván" userId="34f8e7f98b12fabf" providerId="LiveId" clId="{FD30FA29-A3C3-4DDE-A8CF-DA98DF169BBC}" dt="2020-06-04T01:56:05.287" v="1695"/>
          <ac:inkMkLst>
            <pc:docMk/>
            <pc:sldMk cId="993044455" sldId="302"/>
            <ac:inkMk id="146" creationId="{E82E3736-3140-4C79-886A-A400928CACFB}"/>
          </ac:inkMkLst>
        </pc:inkChg>
        <pc:inkChg chg="add mod">
          <ac:chgData name="Alonso Raúl Melgarejo Galván" userId="34f8e7f98b12fabf" providerId="LiveId" clId="{FD30FA29-A3C3-4DDE-A8CF-DA98DF169BBC}" dt="2020-06-04T01:56:05.287" v="1695"/>
          <ac:inkMkLst>
            <pc:docMk/>
            <pc:sldMk cId="993044455" sldId="302"/>
            <ac:inkMk id="147" creationId="{078DDB27-16A7-49D2-9EB3-73AD222AB8BB}"/>
          </ac:inkMkLst>
        </pc:inkChg>
        <pc:inkChg chg="add mod">
          <ac:chgData name="Alonso Raúl Melgarejo Galván" userId="34f8e7f98b12fabf" providerId="LiveId" clId="{FD30FA29-A3C3-4DDE-A8CF-DA98DF169BBC}" dt="2020-06-04T01:56:05.287" v="1695"/>
          <ac:inkMkLst>
            <pc:docMk/>
            <pc:sldMk cId="993044455" sldId="302"/>
            <ac:inkMk id="148" creationId="{72E9362D-EEC3-459B-A334-777895AEBFF5}"/>
          </ac:inkMkLst>
        </pc:inkChg>
        <pc:inkChg chg="add mod">
          <ac:chgData name="Alonso Raúl Melgarejo Galván" userId="34f8e7f98b12fabf" providerId="LiveId" clId="{FD30FA29-A3C3-4DDE-A8CF-DA98DF169BBC}" dt="2020-06-04T01:56:05.287" v="1695"/>
          <ac:inkMkLst>
            <pc:docMk/>
            <pc:sldMk cId="993044455" sldId="302"/>
            <ac:inkMk id="149" creationId="{DCFB6303-7B78-4EFB-9412-656B29B46BFA}"/>
          </ac:inkMkLst>
        </pc:inkChg>
        <pc:inkChg chg="add mod">
          <ac:chgData name="Alonso Raúl Melgarejo Galván" userId="34f8e7f98b12fabf" providerId="LiveId" clId="{FD30FA29-A3C3-4DDE-A8CF-DA98DF169BBC}" dt="2020-06-04T01:56:05.287" v="1695"/>
          <ac:inkMkLst>
            <pc:docMk/>
            <pc:sldMk cId="993044455" sldId="302"/>
            <ac:inkMk id="151" creationId="{EC8A57D3-65F8-4BDF-A939-7E7A5B89ED73}"/>
          </ac:inkMkLst>
        </pc:inkChg>
        <pc:inkChg chg="add mod">
          <ac:chgData name="Alonso Raúl Melgarejo Galván" userId="34f8e7f98b12fabf" providerId="LiveId" clId="{FD30FA29-A3C3-4DDE-A8CF-DA98DF169BBC}" dt="2020-06-04T01:56:05.287" v="1695"/>
          <ac:inkMkLst>
            <pc:docMk/>
            <pc:sldMk cId="993044455" sldId="302"/>
            <ac:inkMk id="153" creationId="{69AD9D9D-5CD5-471B-A1C6-C3E27A2A9A1A}"/>
          </ac:inkMkLst>
        </pc:inkChg>
        <pc:inkChg chg="add mod">
          <ac:chgData name="Alonso Raúl Melgarejo Galván" userId="34f8e7f98b12fabf" providerId="LiveId" clId="{FD30FA29-A3C3-4DDE-A8CF-DA98DF169BBC}" dt="2020-06-04T01:56:05.287" v="1695"/>
          <ac:inkMkLst>
            <pc:docMk/>
            <pc:sldMk cId="993044455" sldId="302"/>
            <ac:inkMk id="154" creationId="{7231CFD2-C3AC-46F7-A89F-BC389C1679D2}"/>
          </ac:inkMkLst>
        </pc:inkChg>
        <pc:inkChg chg="add mod">
          <ac:chgData name="Alonso Raúl Melgarejo Galván" userId="34f8e7f98b12fabf" providerId="LiveId" clId="{FD30FA29-A3C3-4DDE-A8CF-DA98DF169BBC}" dt="2020-06-04T01:56:05.287" v="1695"/>
          <ac:inkMkLst>
            <pc:docMk/>
            <pc:sldMk cId="993044455" sldId="302"/>
            <ac:inkMk id="155" creationId="{C835323D-89C7-43AC-891C-48AEFBB5CB4E}"/>
          </ac:inkMkLst>
        </pc:inkChg>
        <pc:inkChg chg="add mod">
          <ac:chgData name="Alonso Raúl Melgarejo Galván" userId="34f8e7f98b12fabf" providerId="LiveId" clId="{FD30FA29-A3C3-4DDE-A8CF-DA98DF169BBC}" dt="2020-06-04T01:54:34.060" v="1670"/>
          <ac:inkMkLst>
            <pc:docMk/>
            <pc:sldMk cId="993044455" sldId="302"/>
            <ac:inkMk id="157" creationId="{9CA1FA81-6C43-48E2-9FEA-C1D13152BE07}"/>
          </ac:inkMkLst>
        </pc:inkChg>
        <pc:inkChg chg="add mod">
          <ac:chgData name="Alonso Raúl Melgarejo Galván" userId="34f8e7f98b12fabf" providerId="LiveId" clId="{FD30FA29-A3C3-4DDE-A8CF-DA98DF169BBC}" dt="2020-06-04T01:54:34.060" v="1670"/>
          <ac:inkMkLst>
            <pc:docMk/>
            <pc:sldMk cId="993044455" sldId="302"/>
            <ac:inkMk id="159" creationId="{CAAAD68A-5471-4428-8B8D-AF0CE2F71ED3}"/>
          </ac:inkMkLst>
        </pc:inkChg>
        <pc:inkChg chg="add mod">
          <ac:chgData name="Alonso Raúl Melgarejo Galván" userId="34f8e7f98b12fabf" providerId="LiveId" clId="{FD30FA29-A3C3-4DDE-A8CF-DA98DF169BBC}" dt="2020-06-04T01:56:05.287" v="1695"/>
          <ac:inkMkLst>
            <pc:docMk/>
            <pc:sldMk cId="993044455" sldId="302"/>
            <ac:inkMk id="161" creationId="{7701D02F-5B10-4DB9-874F-E36B48DCF16A}"/>
          </ac:inkMkLst>
        </pc:inkChg>
        <pc:inkChg chg="add mod">
          <ac:chgData name="Alonso Raúl Melgarejo Galván" userId="34f8e7f98b12fabf" providerId="LiveId" clId="{FD30FA29-A3C3-4DDE-A8CF-DA98DF169BBC}" dt="2020-06-04T01:56:05.287" v="1695"/>
          <ac:inkMkLst>
            <pc:docMk/>
            <pc:sldMk cId="993044455" sldId="302"/>
            <ac:inkMk id="162" creationId="{B68E3E37-82A5-48E3-8B57-62585B07E18E}"/>
          </ac:inkMkLst>
        </pc:inkChg>
        <pc:inkChg chg="add mod">
          <ac:chgData name="Alonso Raúl Melgarejo Galván" userId="34f8e7f98b12fabf" providerId="LiveId" clId="{FD30FA29-A3C3-4DDE-A8CF-DA98DF169BBC}" dt="2020-06-04T01:56:05.287" v="1695"/>
          <ac:inkMkLst>
            <pc:docMk/>
            <pc:sldMk cId="993044455" sldId="302"/>
            <ac:inkMk id="163" creationId="{BD02A25E-C3A2-4D6F-9506-565C67AC486C}"/>
          </ac:inkMkLst>
        </pc:inkChg>
        <pc:inkChg chg="add mod">
          <ac:chgData name="Alonso Raúl Melgarejo Galván" userId="34f8e7f98b12fabf" providerId="LiveId" clId="{FD30FA29-A3C3-4DDE-A8CF-DA98DF169BBC}" dt="2020-06-04T01:56:05.287" v="1695"/>
          <ac:inkMkLst>
            <pc:docMk/>
            <pc:sldMk cId="993044455" sldId="302"/>
            <ac:inkMk id="164" creationId="{56FE30A6-56B0-4280-8529-2E0F2A972578}"/>
          </ac:inkMkLst>
        </pc:inkChg>
        <pc:inkChg chg="add mod">
          <ac:chgData name="Alonso Raúl Melgarejo Galván" userId="34f8e7f98b12fabf" providerId="LiveId" clId="{FD30FA29-A3C3-4DDE-A8CF-DA98DF169BBC}" dt="2020-06-04T01:56:05.287" v="1695"/>
          <ac:inkMkLst>
            <pc:docMk/>
            <pc:sldMk cId="993044455" sldId="302"/>
            <ac:inkMk id="165" creationId="{455C5A56-5EC0-40E4-B886-3142C3E50CE9}"/>
          </ac:inkMkLst>
        </pc:inkChg>
        <pc:inkChg chg="add mod">
          <ac:chgData name="Alonso Raúl Melgarejo Galván" userId="34f8e7f98b12fabf" providerId="LiveId" clId="{FD30FA29-A3C3-4DDE-A8CF-DA98DF169BBC}" dt="2020-06-04T01:56:05.287" v="1695"/>
          <ac:inkMkLst>
            <pc:docMk/>
            <pc:sldMk cId="993044455" sldId="302"/>
            <ac:inkMk id="166" creationId="{F47DBDD5-AB6C-46D2-BC13-8495AA31C76A}"/>
          </ac:inkMkLst>
        </pc:inkChg>
        <pc:inkChg chg="add mod">
          <ac:chgData name="Alonso Raúl Melgarejo Galván" userId="34f8e7f98b12fabf" providerId="LiveId" clId="{FD30FA29-A3C3-4DDE-A8CF-DA98DF169BBC}" dt="2020-06-04T01:56:05.287" v="1695"/>
          <ac:inkMkLst>
            <pc:docMk/>
            <pc:sldMk cId="993044455" sldId="302"/>
            <ac:inkMk id="168" creationId="{32852989-92B2-4421-95CF-47111DE6A4F8}"/>
          </ac:inkMkLst>
        </pc:inkChg>
        <pc:inkChg chg="add mod">
          <ac:chgData name="Alonso Raúl Melgarejo Galván" userId="34f8e7f98b12fabf" providerId="LiveId" clId="{FD30FA29-A3C3-4DDE-A8CF-DA98DF169BBC}" dt="2020-06-04T01:56:05.287" v="1695"/>
          <ac:inkMkLst>
            <pc:docMk/>
            <pc:sldMk cId="993044455" sldId="302"/>
            <ac:inkMk id="169" creationId="{442F6B27-8FA1-410A-B780-5EE3FE4210C5}"/>
          </ac:inkMkLst>
        </pc:inkChg>
        <pc:inkChg chg="add mod">
          <ac:chgData name="Alonso Raúl Melgarejo Galván" userId="34f8e7f98b12fabf" providerId="LiveId" clId="{FD30FA29-A3C3-4DDE-A8CF-DA98DF169BBC}" dt="2020-06-04T01:54:56.386" v="1676"/>
          <ac:inkMkLst>
            <pc:docMk/>
            <pc:sldMk cId="993044455" sldId="302"/>
            <ac:inkMk id="171" creationId="{9DD6893F-0D01-44C7-82E0-0EB30FC151B9}"/>
          </ac:inkMkLst>
        </pc:inkChg>
        <pc:inkChg chg="add mod">
          <ac:chgData name="Alonso Raúl Melgarejo Galván" userId="34f8e7f98b12fabf" providerId="LiveId" clId="{FD30FA29-A3C3-4DDE-A8CF-DA98DF169BBC}" dt="2020-06-04T01:56:05.287" v="1695"/>
          <ac:inkMkLst>
            <pc:docMk/>
            <pc:sldMk cId="993044455" sldId="302"/>
            <ac:inkMk id="173" creationId="{86A02B1E-D5B4-4CF6-BE9F-4DBEB54B261A}"/>
          </ac:inkMkLst>
        </pc:inkChg>
        <pc:inkChg chg="add mod">
          <ac:chgData name="Alonso Raúl Melgarejo Galván" userId="34f8e7f98b12fabf" providerId="LiveId" clId="{FD30FA29-A3C3-4DDE-A8CF-DA98DF169BBC}" dt="2020-06-04T01:56:05.287" v="1695"/>
          <ac:inkMkLst>
            <pc:docMk/>
            <pc:sldMk cId="993044455" sldId="302"/>
            <ac:inkMk id="174" creationId="{35A536A5-C055-4A6B-AF0E-B03A8E4D3A97}"/>
          </ac:inkMkLst>
        </pc:inkChg>
        <pc:inkChg chg="add mod">
          <ac:chgData name="Alonso Raúl Melgarejo Galván" userId="34f8e7f98b12fabf" providerId="LiveId" clId="{FD30FA29-A3C3-4DDE-A8CF-DA98DF169BBC}" dt="2020-06-04T01:56:05.287" v="1695"/>
          <ac:inkMkLst>
            <pc:docMk/>
            <pc:sldMk cId="993044455" sldId="302"/>
            <ac:inkMk id="175" creationId="{A3B38BCE-A389-4735-9012-81BC4148AC4C}"/>
          </ac:inkMkLst>
        </pc:inkChg>
        <pc:inkChg chg="add mod">
          <ac:chgData name="Alonso Raúl Melgarejo Galván" userId="34f8e7f98b12fabf" providerId="LiveId" clId="{FD30FA29-A3C3-4DDE-A8CF-DA98DF169BBC}" dt="2020-06-04T01:56:05.287" v="1695"/>
          <ac:inkMkLst>
            <pc:docMk/>
            <pc:sldMk cId="993044455" sldId="302"/>
            <ac:inkMk id="177" creationId="{E67D3733-F857-4134-AF38-295A36A93C41}"/>
          </ac:inkMkLst>
        </pc:inkChg>
        <pc:inkChg chg="add mod">
          <ac:chgData name="Alonso Raúl Melgarejo Galván" userId="34f8e7f98b12fabf" providerId="LiveId" clId="{FD30FA29-A3C3-4DDE-A8CF-DA98DF169BBC}" dt="2020-06-04T01:56:05.287" v="1695"/>
          <ac:inkMkLst>
            <pc:docMk/>
            <pc:sldMk cId="993044455" sldId="302"/>
            <ac:inkMk id="178" creationId="{8E6D74DB-D011-455C-9935-1ECF34BE2AE1}"/>
          </ac:inkMkLst>
        </pc:inkChg>
        <pc:inkChg chg="add mod">
          <ac:chgData name="Alonso Raúl Melgarejo Galván" userId="34f8e7f98b12fabf" providerId="LiveId" clId="{FD30FA29-A3C3-4DDE-A8CF-DA98DF169BBC}" dt="2020-06-04T01:56:05.287" v="1695"/>
          <ac:inkMkLst>
            <pc:docMk/>
            <pc:sldMk cId="993044455" sldId="302"/>
            <ac:inkMk id="179" creationId="{6693DD46-2454-407E-9FF2-8F96274F51FD}"/>
          </ac:inkMkLst>
        </pc:inkChg>
        <pc:inkChg chg="add mod">
          <ac:chgData name="Alonso Raúl Melgarejo Galván" userId="34f8e7f98b12fabf" providerId="LiveId" clId="{FD30FA29-A3C3-4DDE-A8CF-DA98DF169BBC}" dt="2020-06-04T01:56:05.287" v="1695"/>
          <ac:inkMkLst>
            <pc:docMk/>
            <pc:sldMk cId="993044455" sldId="302"/>
            <ac:inkMk id="180" creationId="{A868E081-2DF8-4085-89DD-9AB9F973692B}"/>
          </ac:inkMkLst>
        </pc:inkChg>
        <pc:inkChg chg="add mod">
          <ac:chgData name="Alonso Raúl Melgarejo Galván" userId="34f8e7f98b12fabf" providerId="LiveId" clId="{FD30FA29-A3C3-4DDE-A8CF-DA98DF169BBC}" dt="2020-06-04T01:56:05.287" v="1695"/>
          <ac:inkMkLst>
            <pc:docMk/>
            <pc:sldMk cId="993044455" sldId="302"/>
            <ac:inkMk id="182" creationId="{C8044CA3-1FD3-47F5-807F-5B05EA2BBB67}"/>
          </ac:inkMkLst>
        </pc:inkChg>
        <pc:inkChg chg="add mod">
          <ac:chgData name="Alonso Raúl Melgarejo Galván" userId="34f8e7f98b12fabf" providerId="LiveId" clId="{FD30FA29-A3C3-4DDE-A8CF-DA98DF169BBC}" dt="2020-06-04T01:56:05.287" v="1695"/>
          <ac:inkMkLst>
            <pc:docMk/>
            <pc:sldMk cId="993044455" sldId="302"/>
            <ac:inkMk id="184" creationId="{BE69F506-EB79-4124-8FA7-5526D830FA37}"/>
          </ac:inkMkLst>
        </pc:inkChg>
        <pc:inkChg chg="add mod">
          <ac:chgData name="Alonso Raúl Melgarejo Galván" userId="34f8e7f98b12fabf" providerId="LiveId" clId="{FD30FA29-A3C3-4DDE-A8CF-DA98DF169BBC}" dt="2020-06-04T01:56:05.287" v="1695"/>
          <ac:inkMkLst>
            <pc:docMk/>
            <pc:sldMk cId="993044455" sldId="302"/>
            <ac:inkMk id="185" creationId="{A3BAD567-0721-4BDA-B308-B407C5D09B8A}"/>
          </ac:inkMkLst>
        </pc:inkChg>
        <pc:inkChg chg="add mod">
          <ac:chgData name="Alonso Raúl Melgarejo Galván" userId="34f8e7f98b12fabf" providerId="LiveId" clId="{FD30FA29-A3C3-4DDE-A8CF-DA98DF169BBC}" dt="2020-06-04T01:56:05.287" v="1695"/>
          <ac:inkMkLst>
            <pc:docMk/>
            <pc:sldMk cId="993044455" sldId="302"/>
            <ac:inkMk id="186" creationId="{810F5503-1E71-41BA-B20C-1608CFA40ECC}"/>
          </ac:inkMkLst>
        </pc:inkChg>
        <pc:inkChg chg="add mod">
          <ac:chgData name="Alonso Raúl Melgarejo Galván" userId="34f8e7f98b12fabf" providerId="LiveId" clId="{FD30FA29-A3C3-4DDE-A8CF-DA98DF169BBC}" dt="2020-06-04T01:56:05.287" v="1695"/>
          <ac:inkMkLst>
            <pc:docMk/>
            <pc:sldMk cId="993044455" sldId="302"/>
            <ac:inkMk id="187" creationId="{8A1CDA49-7C51-4D5C-847C-5F1866D8D4A4}"/>
          </ac:inkMkLst>
        </pc:inkChg>
        <pc:inkChg chg="add mod">
          <ac:chgData name="Alonso Raúl Melgarejo Galván" userId="34f8e7f98b12fabf" providerId="LiveId" clId="{FD30FA29-A3C3-4DDE-A8CF-DA98DF169BBC}" dt="2020-06-04T01:56:05.287" v="1695"/>
          <ac:inkMkLst>
            <pc:docMk/>
            <pc:sldMk cId="993044455" sldId="302"/>
            <ac:inkMk id="189" creationId="{657DCDE0-3773-47F2-B931-AA5506D5E0CF}"/>
          </ac:inkMkLst>
        </pc:inkChg>
        <pc:inkChg chg="add mod">
          <ac:chgData name="Alonso Raúl Melgarejo Galván" userId="34f8e7f98b12fabf" providerId="LiveId" clId="{FD30FA29-A3C3-4DDE-A8CF-DA98DF169BBC}" dt="2020-06-04T01:56:05.287" v="1695"/>
          <ac:inkMkLst>
            <pc:docMk/>
            <pc:sldMk cId="993044455" sldId="302"/>
            <ac:inkMk id="190" creationId="{6AD701BC-C08E-47B5-BF5F-9ACCBD043A8A}"/>
          </ac:inkMkLst>
        </pc:inkChg>
        <pc:inkChg chg="add mod">
          <ac:chgData name="Alonso Raúl Melgarejo Galván" userId="34f8e7f98b12fabf" providerId="LiveId" clId="{FD30FA29-A3C3-4DDE-A8CF-DA98DF169BBC}" dt="2020-06-04T01:56:05.287" v="1695"/>
          <ac:inkMkLst>
            <pc:docMk/>
            <pc:sldMk cId="993044455" sldId="302"/>
            <ac:inkMk id="191" creationId="{B338D84B-157D-42A9-9309-61B8F78A394B}"/>
          </ac:inkMkLst>
        </pc:inkChg>
        <pc:inkChg chg="add mod">
          <ac:chgData name="Alonso Raúl Melgarejo Galván" userId="34f8e7f98b12fabf" providerId="LiveId" clId="{FD30FA29-A3C3-4DDE-A8CF-DA98DF169BBC}" dt="2020-06-04T01:56:05.287" v="1695"/>
          <ac:inkMkLst>
            <pc:docMk/>
            <pc:sldMk cId="993044455" sldId="302"/>
            <ac:inkMk id="192" creationId="{AB9A8048-4634-4B17-A5A4-A0B4F2DC965F}"/>
          </ac:inkMkLst>
        </pc:inkChg>
        <pc:inkChg chg="add mod">
          <ac:chgData name="Alonso Raúl Melgarejo Galván" userId="34f8e7f98b12fabf" providerId="LiveId" clId="{FD30FA29-A3C3-4DDE-A8CF-DA98DF169BBC}" dt="2020-06-04T01:56:05.287" v="1695"/>
          <ac:inkMkLst>
            <pc:docMk/>
            <pc:sldMk cId="993044455" sldId="302"/>
            <ac:inkMk id="193" creationId="{742A69AD-AAA4-4185-831B-0B7C7D377764}"/>
          </ac:inkMkLst>
        </pc:inkChg>
      </pc:sldChg>
      <pc:sldChg chg="addSp delSp modSp mod">
        <pc:chgData name="Alonso Raúl Melgarejo Galván" userId="34f8e7f98b12fabf" providerId="LiveId" clId="{FD30FA29-A3C3-4DDE-A8CF-DA98DF169BBC}" dt="2020-06-04T01:51:35.088" v="1577"/>
        <pc:sldMkLst>
          <pc:docMk/>
          <pc:sldMk cId="3561760056" sldId="303"/>
        </pc:sldMkLst>
        <pc:grpChg chg="del mod">
          <ac:chgData name="Alonso Raúl Melgarejo Galván" userId="34f8e7f98b12fabf" providerId="LiveId" clId="{FD30FA29-A3C3-4DDE-A8CF-DA98DF169BBC}" dt="2020-06-04T01:49:38.112" v="1500"/>
          <ac:grpSpMkLst>
            <pc:docMk/>
            <pc:sldMk cId="3561760056" sldId="303"/>
            <ac:grpSpMk id="8" creationId="{3D7408EC-838B-4CCB-9BED-E021BBBBD587}"/>
          </ac:grpSpMkLst>
        </pc:grpChg>
        <pc:grpChg chg="del mod">
          <ac:chgData name="Alonso Raúl Melgarejo Galván" userId="34f8e7f98b12fabf" providerId="LiveId" clId="{FD30FA29-A3C3-4DDE-A8CF-DA98DF169BBC}" dt="2020-06-04T01:49:47.471" v="1510"/>
          <ac:grpSpMkLst>
            <pc:docMk/>
            <pc:sldMk cId="3561760056" sldId="303"/>
            <ac:grpSpMk id="13" creationId="{18FAD189-86F9-46DF-BED3-193F33FF3138}"/>
          </ac:grpSpMkLst>
        </pc:grpChg>
        <pc:grpChg chg="del mod">
          <ac:chgData name="Alonso Raúl Melgarejo Galván" userId="34f8e7f98b12fabf" providerId="LiveId" clId="{FD30FA29-A3C3-4DDE-A8CF-DA98DF169BBC}" dt="2020-06-04T01:49:54.691" v="1518"/>
          <ac:grpSpMkLst>
            <pc:docMk/>
            <pc:sldMk cId="3561760056" sldId="303"/>
            <ac:grpSpMk id="49" creationId="{E12D74B2-4D3A-4BF6-B5A9-F35842D07361}"/>
          </ac:grpSpMkLst>
        </pc:grpChg>
        <pc:grpChg chg="del mod">
          <ac:chgData name="Alonso Raúl Melgarejo Galván" userId="34f8e7f98b12fabf" providerId="LiveId" clId="{FD30FA29-A3C3-4DDE-A8CF-DA98DF169BBC}" dt="2020-06-04T01:49:58.991" v="1521"/>
          <ac:grpSpMkLst>
            <pc:docMk/>
            <pc:sldMk cId="3561760056" sldId="303"/>
            <ac:grpSpMk id="65" creationId="{1E322384-2C8D-4712-890F-5CC9A739612E}"/>
          </ac:grpSpMkLst>
        </pc:grpChg>
        <pc:grpChg chg="del mod">
          <ac:chgData name="Alonso Raúl Melgarejo Galván" userId="34f8e7f98b12fabf" providerId="LiveId" clId="{FD30FA29-A3C3-4DDE-A8CF-DA98DF169BBC}" dt="2020-06-04T01:50:04.149" v="1523"/>
          <ac:grpSpMkLst>
            <pc:docMk/>
            <pc:sldMk cId="3561760056" sldId="303"/>
            <ac:grpSpMk id="72" creationId="{1EE95220-CA6E-4C56-8C03-A24EBA2EE06B}"/>
          </ac:grpSpMkLst>
        </pc:grpChg>
        <pc:grpChg chg="del mod">
          <ac:chgData name="Alonso Raúl Melgarejo Galván" userId="34f8e7f98b12fabf" providerId="LiveId" clId="{FD30FA29-A3C3-4DDE-A8CF-DA98DF169BBC}" dt="2020-06-04T01:50:24.504" v="1529"/>
          <ac:grpSpMkLst>
            <pc:docMk/>
            <pc:sldMk cId="3561760056" sldId="303"/>
            <ac:grpSpMk id="74" creationId="{6374C40B-6B84-4060-821A-1AEBAFD6B2C9}"/>
          </ac:grpSpMkLst>
        </pc:grpChg>
        <pc:grpChg chg="del mod">
          <ac:chgData name="Alonso Raúl Melgarejo Galván" userId="34f8e7f98b12fabf" providerId="LiveId" clId="{FD30FA29-A3C3-4DDE-A8CF-DA98DF169BBC}" dt="2020-06-04T01:50:29.947" v="1531"/>
          <ac:grpSpMkLst>
            <pc:docMk/>
            <pc:sldMk cId="3561760056" sldId="303"/>
            <ac:grpSpMk id="87" creationId="{9444C3D6-C809-4902-9787-71B3A06128F0}"/>
          </ac:grpSpMkLst>
        </pc:grpChg>
        <pc:grpChg chg="del mod">
          <ac:chgData name="Alonso Raúl Melgarejo Galván" userId="34f8e7f98b12fabf" providerId="LiveId" clId="{FD30FA29-A3C3-4DDE-A8CF-DA98DF169BBC}" dt="2020-06-04T01:50:34.570" v="1536"/>
          <ac:grpSpMkLst>
            <pc:docMk/>
            <pc:sldMk cId="3561760056" sldId="303"/>
            <ac:grpSpMk id="89" creationId="{9CC7E0FE-D115-4E08-B8DC-DB5C0954AE8F}"/>
          </ac:grpSpMkLst>
        </pc:grpChg>
        <pc:grpChg chg="del mod">
          <ac:chgData name="Alonso Raúl Melgarejo Galván" userId="34f8e7f98b12fabf" providerId="LiveId" clId="{FD30FA29-A3C3-4DDE-A8CF-DA98DF169BBC}" dt="2020-06-04T01:50:42.694" v="1539"/>
          <ac:grpSpMkLst>
            <pc:docMk/>
            <pc:sldMk cId="3561760056" sldId="303"/>
            <ac:grpSpMk id="98" creationId="{17D9F78D-B556-4D11-9960-07DAEF775863}"/>
          </ac:grpSpMkLst>
        </pc:grpChg>
        <pc:grpChg chg="del mod">
          <ac:chgData name="Alonso Raúl Melgarejo Galván" userId="34f8e7f98b12fabf" providerId="LiveId" clId="{FD30FA29-A3C3-4DDE-A8CF-DA98DF169BBC}" dt="2020-06-04T01:50:45.372" v="1542"/>
          <ac:grpSpMkLst>
            <pc:docMk/>
            <pc:sldMk cId="3561760056" sldId="303"/>
            <ac:grpSpMk id="105" creationId="{24B56F4B-F238-4A2C-9E31-A2995B962DA9}"/>
          </ac:grpSpMkLst>
        </pc:grpChg>
        <pc:grpChg chg="del mod">
          <ac:chgData name="Alonso Raúl Melgarejo Galván" userId="34f8e7f98b12fabf" providerId="LiveId" clId="{FD30FA29-A3C3-4DDE-A8CF-DA98DF169BBC}" dt="2020-06-04T01:50:58.199" v="1552"/>
          <ac:grpSpMkLst>
            <pc:docMk/>
            <pc:sldMk cId="3561760056" sldId="303"/>
            <ac:grpSpMk id="112" creationId="{F1BA6DFC-D858-4EC4-AC55-F3446397BEA9}"/>
          </ac:grpSpMkLst>
        </pc:grpChg>
        <pc:grpChg chg="del mod">
          <ac:chgData name="Alonso Raúl Melgarejo Galván" userId="34f8e7f98b12fabf" providerId="LiveId" clId="{FD30FA29-A3C3-4DDE-A8CF-DA98DF169BBC}" dt="2020-06-04T01:51:00.275" v="1554"/>
          <ac:grpSpMkLst>
            <pc:docMk/>
            <pc:sldMk cId="3561760056" sldId="303"/>
            <ac:grpSpMk id="137" creationId="{A4229709-C0BA-4DD2-B3F0-4791C3F5D1BD}"/>
          </ac:grpSpMkLst>
        </pc:grpChg>
        <pc:grpChg chg="del mod">
          <ac:chgData name="Alonso Raúl Melgarejo Galván" userId="34f8e7f98b12fabf" providerId="LiveId" clId="{FD30FA29-A3C3-4DDE-A8CF-DA98DF169BBC}" dt="2020-06-04T01:51:27.538" v="1568"/>
          <ac:grpSpMkLst>
            <pc:docMk/>
            <pc:sldMk cId="3561760056" sldId="303"/>
            <ac:grpSpMk id="176" creationId="{137A3AD9-0A24-4E2F-8DFC-EBC579CD42B9}"/>
          </ac:grpSpMkLst>
        </pc:grpChg>
        <pc:grpChg chg="del mod">
          <ac:chgData name="Alonso Raúl Melgarejo Galván" userId="34f8e7f98b12fabf" providerId="LiveId" clId="{FD30FA29-A3C3-4DDE-A8CF-DA98DF169BBC}" dt="2020-06-04T01:51:27.538" v="1568"/>
          <ac:grpSpMkLst>
            <pc:docMk/>
            <pc:sldMk cId="3561760056" sldId="303"/>
            <ac:grpSpMk id="180" creationId="{B4234580-1BD6-4C26-B740-E65D5DD27504}"/>
          </ac:grpSpMkLst>
        </pc:grpChg>
        <pc:grpChg chg="del mod">
          <ac:chgData name="Alonso Raúl Melgarejo Galván" userId="34f8e7f98b12fabf" providerId="LiveId" clId="{FD30FA29-A3C3-4DDE-A8CF-DA98DF169BBC}" dt="2020-06-04T01:51:27.538" v="1568"/>
          <ac:grpSpMkLst>
            <pc:docMk/>
            <pc:sldMk cId="3561760056" sldId="303"/>
            <ac:grpSpMk id="185" creationId="{144CCD57-F96C-4EDE-BA50-544AD2CA58AD}"/>
          </ac:grpSpMkLst>
        </pc:grpChg>
        <pc:grpChg chg="del mod">
          <ac:chgData name="Alonso Raúl Melgarejo Galván" userId="34f8e7f98b12fabf" providerId="LiveId" clId="{FD30FA29-A3C3-4DDE-A8CF-DA98DF169BBC}" dt="2020-06-04T01:51:27.538" v="1568"/>
          <ac:grpSpMkLst>
            <pc:docMk/>
            <pc:sldMk cId="3561760056" sldId="303"/>
            <ac:grpSpMk id="188" creationId="{A9921A5F-F26D-4595-B360-599C247DF513}"/>
          </ac:grpSpMkLst>
        </pc:grpChg>
        <pc:grpChg chg="del mod">
          <ac:chgData name="Alonso Raúl Melgarejo Galván" userId="34f8e7f98b12fabf" providerId="LiveId" clId="{FD30FA29-A3C3-4DDE-A8CF-DA98DF169BBC}" dt="2020-06-04T01:51:35.088" v="1577"/>
          <ac:grpSpMkLst>
            <pc:docMk/>
            <pc:sldMk cId="3561760056" sldId="303"/>
            <ac:grpSpMk id="190" creationId="{F23EA2A9-941A-42ED-AA3C-5452878FCF63}"/>
          </ac:grpSpMkLst>
        </pc:grpChg>
        <pc:grpChg chg="mod">
          <ac:chgData name="Alonso Raúl Melgarejo Galván" userId="34f8e7f98b12fabf" providerId="LiveId" clId="{FD30FA29-A3C3-4DDE-A8CF-DA98DF169BBC}" dt="2020-06-04T01:51:35.088" v="1577"/>
          <ac:grpSpMkLst>
            <pc:docMk/>
            <pc:sldMk cId="3561760056" sldId="303"/>
            <ac:grpSpMk id="199" creationId="{ECF3BFC4-1681-4D85-B643-D21FFF642915}"/>
          </ac:grpSpMkLst>
        </pc:grpChg>
        <pc:inkChg chg="add">
          <ac:chgData name="Alonso Raúl Melgarejo Galván" userId="34f8e7f98b12fabf" providerId="LiveId" clId="{FD30FA29-A3C3-4DDE-A8CF-DA98DF169BBC}" dt="2020-06-04T01:49:12.949" v="1491" actId="9405"/>
          <ac:inkMkLst>
            <pc:docMk/>
            <pc:sldMk cId="3561760056" sldId="303"/>
            <ac:inkMk id="3" creationId="{C8D1CFD7-DD9E-4D29-A855-8E0865E94B57}"/>
          </ac:inkMkLst>
        </pc:inkChg>
        <pc:inkChg chg="add">
          <ac:chgData name="Alonso Raúl Melgarejo Galván" userId="34f8e7f98b12fabf" providerId="LiveId" clId="{FD30FA29-A3C3-4DDE-A8CF-DA98DF169BBC}" dt="2020-06-04T01:49:24.773" v="1492" actId="9405"/>
          <ac:inkMkLst>
            <pc:docMk/>
            <pc:sldMk cId="3561760056" sldId="303"/>
            <ac:inkMk id="4" creationId="{1C7B6F9B-7D60-4E15-8CA3-3DF0083D1432}"/>
          </ac:inkMkLst>
        </pc:inkChg>
        <pc:inkChg chg="add mod">
          <ac:chgData name="Alonso Raúl Melgarejo Galván" userId="34f8e7f98b12fabf" providerId="LiveId" clId="{FD30FA29-A3C3-4DDE-A8CF-DA98DF169BBC}" dt="2020-06-04T01:51:35.088" v="1577"/>
          <ac:inkMkLst>
            <pc:docMk/>
            <pc:sldMk cId="3561760056" sldId="303"/>
            <ac:inkMk id="5" creationId="{3E0081F4-492D-46A1-9896-1B19202D128A}"/>
          </ac:inkMkLst>
        </pc:inkChg>
        <pc:inkChg chg="add mod">
          <ac:chgData name="Alonso Raúl Melgarejo Galván" userId="34f8e7f98b12fabf" providerId="LiveId" clId="{FD30FA29-A3C3-4DDE-A8CF-DA98DF169BBC}" dt="2020-06-04T01:51:35.088" v="1577"/>
          <ac:inkMkLst>
            <pc:docMk/>
            <pc:sldMk cId="3561760056" sldId="303"/>
            <ac:inkMk id="6" creationId="{5B920C1F-9F49-4729-96AB-EC01CE77C95C}"/>
          </ac:inkMkLst>
        </pc:inkChg>
        <pc:inkChg chg="add mod">
          <ac:chgData name="Alonso Raúl Melgarejo Galván" userId="34f8e7f98b12fabf" providerId="LiveId" clId="{FD30FA29-A3C3-4DDE-A8CF-DA98DF169BBC}" dt="2020-06-04T01:51:35.088" v="1577"/>
          <ac:inkMkLst>
            <pc:docMk/>
            <pc:sldMk cId="3561760056" sldId="303"/>
            <ac:inkMk id="7" creationId="{33691CEF-2CFB-4EBE-875D-FF232DE6B1C2}"/>
          </ac:inkMkLst>
        </pc:inkChg>
        <pc:inkChg chg="add mod">
          <ac:chgData name="Alonso Raúl Melgarejo Galván" userId="34f8e7f98b12fabf" providerId="LiveId" clId="{FD30FA29-A3C3-4DDE-A8CF-DA98DF169BBC}" dt="2020-06-04T01:51:35.088" v="1577"/>
          <ac:inkMkLst>
            <pc:docMk/>
            <pc:sldMk cId="3561760056" sldId="303"/>
            <ac:inkMk id="9" creationId="{68296543-489B-4B0B-B49C-4973EFB2384A}"/>
          </ac:inkMkLst>
        </pc:inkChg>
        <pc:inkChg chg="add mod">
          <ac:chgData name="Alonso Raúl Melgarejo Galván" userId="34f8e7f98b12fabf" providerId="LiveId" clId="{FD30FA29-A3C3-4DDE-A8CF-DA98DF169BBC}" dt="2020-06-04T01:51:35.088" v="1577"/>
          <ac:inkMkLst>
            <pc:docMk/>
            <pc:sldMk cId="3561760056" sldId="303"/>
            <ac:inkMk id="10" creationId="{2E3AD363-3CC4-410E-BDAB-EC5EC768753A}"/>
          </ac:inkMkLst>
        </pc:inkChg>
        <pc:inkChg chg="add mod">
          <ac:chgData name="Alonso Raúl Melgarejo Galván" userId="34f8e7f98b12fabf" providerId="LiveId" clId="{FD30FA29-A3C3-4DDE-A8CF-DA98DF169BBC}" dt="2020-06-04T01:51:35.088" v="1577"/>
          <ac:inkMkLst>
            <pc:docMk/>
            <pc:sldMk cId="3561760056" sldId="303"/>
            <ac:inkMk id="11" creationId="{34AE237A-7E40-49B2-B50C-B37C8D66E9C0}"/>
          </ac:inkMkLst>
        </pc:inkChg>
        <pc:inkChg chg="add mod">
          <ac:chgData name="Alonso Raúl Melgarejo Galván" userId="34f8e7f98b12fabf" providerId="LiveId" clId="{FD30FA29-A3C3-4DDE-A8CF-DA98DF169BBC}" dt="2020-06-04T01:51:35.088" v="1577"/>
          <ac:inkMkLst>
            <pc:docMk/>
            <pc:sldMk cId="3561760056" sldId="303"/>
            <ac:inkMk id="14" creationId="{8C12C0E4-2435-4BD5-8C2F-1BD38AF3D60C}"/>
          </ac:inkMkLst>
        </pc:inkChg>
        <pc:inkChg chg="add mod">
          <ac:chgData name="Alonso Raúl Melgarejo Galván" userId="34f8e7f98b12fabf" providerId="LiveId" clId="{FD30FA29-A3C3-4DDE-A8CF-DA98DF169BBC}" dt="2020-06-04T01:51:35.088" v="1577"/>
          <ac:inkMkLst>
            <pc:docMk/>
            <pc:sldMk cId="3561760056" sldId="303"/>
            <ac:inkMk id="25" creationId="{DC3695FD-FEE3-4143-B0C7-FC48DED575AD}"/>
          </ac:inkMkLst>
        </pc:inkChg>
        <pc:inkChg chg="add mod">
          <ac:chgData name="Alonso Raúl Melgarejo Galván" userId="34f8e7f98b12fabf" providerId="LiveId" clId="{FD30FA29-A3C3-4DDE-A8CF-DA98DF169BBC}" dt="2020-06-04T01:51:35.088" v="1577"/>
          <ac:inkMkLst>
            <pc:docMk/>
            <pc:sldMk cId="3561760056" sldId="303"/>
            <ac:inkMk id="26" creationId="{D9DAEB1F-6A8C-4D7A-9D53-018697F948BA}"/>
          </ac:inkMkLst>
        </pc:inkChg>
        <pc:inkChg chg="add mod">
          <ac:chgData name="Alonso Raúl Melgarejo Galván" userId="34f8e7f98b12fabf" providerId="LiveId" clId="{FD30FA29-A3C3-4DDE-A8CF-DA98DF169BBC}" dt="2020-06-04T01:51:35.088" v="1577"/>
          <ac:inkMkLst>
            <pc:docMk/>
            <pc:sldMk cId="3561760056" sldId="303"/>
            <ac:inkMk id="27" creationId="{EE3C41FB-DE2B-4FA7-9E0E-D508B5350C8F}"/>
          </ac:inkMkLst>
        </pc:inkChg>
        <pc:inkChg chg="add mod">
          <ac:chgData name="Alonso Raúl Melgarejo Galván" userId="34f8e7f98b12fabf" providerId="LiveId" clId="{FD30FA29-A3C3-4DDE-A8CF-DA98DF169BBC}" dt="2020-06-04T01:51:35.088" v="1577"/>
          <ac:inkMkLst>
            <pc:docMk/>
            <pc:sldMk cId="3561760056" sldId="303"/>
            <ac:inkMk id="38" creationId="{47FBA9F0-D5BC-478C-B867-1ED811D4EF7B}"/>
          </ac:inkMkLst>
        </pc:inkChg>
        <pc:inkChg chg="add mod">
          <ac:chgData name="Alonso Raúl Melgarejo Galván" userId="34f8e7f98b12fabf" providerId="LiveId" clId="{FD30FA29-A3C3-4DDE-A8CF-DA98DF169BBC}" dt="2020-06-04T01:51:35.088" v="1577"/>
          <ac:inkMkLst>
            <pc:docMk/>
            <pc:sldMk cId="3561760056" sldId="303"/>
            <ac:inkMk id="39" creationId="{3B1D5E12-3240-4112-94B6-C2B0A0D19689}"/>
          </ac:inkMkLst>
        </pc:inkChg>
        <pc:inkChg chg="add mod">
          <ac:chgData name="Alonso Raúl Melgarejo Galván" userId="34f8e7f98b12fabf" providerId="LiveId" clId="{FD30FA29-A3C3-4DDE-A8CF-DA98DF169BBC}" dt="2020-06-04T01:51:35.088" v="1577"/>
          <ac:inkMkLst>
            <pc:docMk/>
            <pc:sldMk cId="3561760056" sldId="303"/>
            <ac:inkMk id="40" creationId="{6F4CBDBC-3AF4-4C3B-948D-C555739C3DA9}"/>
          </ac:inkMkLst>
        </pc:inkChg>
        <pc:inkChg chg="add mod">
          <ac:chgData name="Alonso Raúl Melgarejo Galván" userId="34f8e7f98b12fabf" providerId="LiveId" clId="{FD30FA29-A3C3-4DDE-A8CF-DA98DF169BBC}" dt="2020-06-04T01:51:35.088" v="1577"/>
          <ac:inkMkLst>
            <pc:docMk/>
            <pc:sldMk cId="3561760056" sldId="303"/>
            <ac:inkMk id="47" creationId="{ECD3F7CC-803D-43A1-8DBD-B6A5BAF7164B}"/>
          </ac:inkMkLst>
        </pc:inkChg>
        <pc:inkChg chg="add mod">
          <ac:chgData name="Alonso Raúl Melgarejo Galván" userId="34f8e7f98b12fabf" providerId="LiveId" clId="{FD30FA29-A3C3-4DDE-A8CF-DA98DF169BBC}" dt="2020-06-04T01:51:35.088" v="1577"/>
          <ac:inkMkLst>
            <pc:docMk/>
            <pc:sldMk cId="3561760056" sldId="303"/>
            <ac:inkMk id="48" creationId="{70101784-01C9-4692-B5E0-8041C1527AAD}"/>
          </ac:inkMkLst>
        </pc:inkChg>
        <pc:inkChg chg="add mod">
          <ac:chgData name="Alonso Raúl Melgarejo Galván" userId="34f8e7f98b12fabf" providerId="LiveId" clId="{FD30FA29-A3C3-4DDE-A8CF-DA98DF169BBC}" dt="2020-06-04T01:51:35.088" v="1577"/>
          <ac:inkMkLst>
            <pc:docMk/>
            <pc:sldMk cId="3561760056" sldId="303"/>
            <ac:inkMk id="50" creationId="{A7F058EA-3638-411E-B508-D73D401DB494}"/>
          </ac:inkMkLst>
        </pc:inkChg>
        <pc:inkChg chg="add mod">
          <ac:chgData name="Alonso Raúl Melgarejo Galván" userId="34f8e7f98b12fabf" providerId="LiveId" clId="{FD30FA29-A3C3-4DDE-A8CF-DA98DF169BBC}" dt="2020-06-04T01:51:35.088" v="1577"/>
          <ac:inkMkLst>
            <pc:docMk/>
            <pc:sldMk cId="3561760056" sldId="303"/>
            <ac:inkMk id="55" creationId="{31FDF2B5-C9D0-4C5F-9102-36B8B33B23B9}"/>
          </ac:inkMkLst>
        </pc:inkChg>
        <pc:inkChg chg="add mod">
          <ac:chgData name="Alonso Raúl Melgarejo Galván" userId="34f8e7f98b12fabf" providerId="LiveId" clId="{FD30FA29-A3C3-4DDE-A8CF-DA98DF169BBC}" dt="2020-06-04T01:51:35.088" v="1577"/>
          <ac:inkMkLst>
            <pc:docMk/>
            <pc:sldMk cId="3561760056" sldId="303"/>
            <ac:inkMk id="56" creationId="{31FB9652-46F9-46CD-A426-1DDAA69573E8}"/>
          </ac:inkMkLst>
        </pc:inkChg>
        <pc:inkChg chg="add mod">
          <ac:chgData name="Alonso Raúl Melgarejo Galván" userId="34f8e7f98b12fabf" providerId="LiveId" clId="{FD30FA29-A3C3-4DDE-A8CF-DA98DF169BBC}" dt="2020-06-04T01:51:35.088" v="1577"/>
          <ac:inkMkLst>
            <pc:docMk/>
            <pc:sldMk cId="3561760056" sldId="303"/>
            <ac:inkMk id="57" creationId="{C5BE611D-E5ED-40A3-9740-69D704F785C6}"/>
          </ac:inkMkLst>
        </pc:inkChg>
        <pc:inkChg chg="add mod">
          <ac:chgData name="Alonso Raúl Melgarejo Galván" userId="34f8e7f98b12fabf" providerId="LiveId" clId="{FD30FA29-A3C3-4DDE-A8CF-DA98DF169BBC}" dt="2020-06-04T01:51:35.088" v="1577"/>
          <ac:inkMkLst>
            <pc:docMk/>
            <pc:sldMk cId="3561760056" sldId="303"/>
            <ac:inkMk id="58" creationId="{F13AA28D-86C4-4EAD-8B95-E6AD5FBCA049}"/>
          </ac:inkMkLst>
        </pc:inkChg>
        <pc:inkChg chg="add mod">
          <ac:chgData name="Alonso Raúl Melgarejo Galván" userId="34f8e7f98b12fabf" providerId="LiveId" clId="{FD30FA29-A3C3-4DDE-A8CF-DA98DF169BBC}" dt="2020-06-04T01:51:35.088" v="1577"/>
          <ac:inkMkLst>
            <pc:docMk/>
            <pc:sldMk cId="3561760056" sldId="303"/>
            <ac:inkMk id="63" creationId="{82E92506-F32A-4FF5-91D3-ABDA463B49CA}"/>
          </ac:inkMkLst>
        </pc:inkChg>
        <pc:inkChg chg="add mod">
          <ac:chgData name="Alonso Raúl Melgarejo Galván" userId="34f8e7f98b12fabf" providerId="LiveId" clId="{FD30FA29-A3C3-4DDE-A8CF-DA98DF169BBC}" dt="2020-06-04T01:51:35.088" v="1577"/>
          <ac:inkMkLst>
            <pc:docMk/>
            <pc:sldMk cId="3561760056" sldId="303"/>
            <ac:inkMk id="64" creationId="{A3CB8B8C-3921-4676-ADA7-B46C48ECCD1C}"/>
          </ac:inkMkLst>
        </pc:inkChg>
        <pc:inkChg chg="add mod">
          <ac:chgData name="Alonso Raúl Melgarejo Galván" userId="34f8e7f98b12fabf" providerId="LiveId" clId="{FD30FA29-A3C3-4DDE-A8CF-DA98DF169BBC}" dt="2020-06-04T01:51:35.088" v="1577"/>
          <ac:inkMkLst>
            <pc:docMk/>
            <pc:sldMk cId="3561760056" sldId="303"/>
            <ac:inkMk id="66" creationId="{4B5ACFA5-02EC-41ED-824A-812B7B495A29}"/>
          </ac:inkMkLst>
        </pc:inkChg>
        <pc:inkChg chg="add mod">
          <ac:chgData name="Alonso Raúl Melgarejo Galván" userId="34f8e7f98b12fabf" providerId="LiveId" clId="{FD30FA29-A3C3-4DDE-A8CF-DA98DF169BBC}" dt="2020-06-04T01:51:35.088" v="1577"/>
          <ac:inkMkLst>
            <pc:docMk/>
            <pc:sldMk cId="3561760056" sldId="303"/>
            <ac:inkMk id="71" creationId="{03B37644-2D27-4624-9812-57D25B989CE1}"/>
          </ac:inkMkLst>
        </pc:inkChg>
        <pc:inkChg chg="add del mod">
          <ac:chgData name="Alonso Raúl Melgarejo Galván" userId="34f8e7f98b12fabf" providerId="LiveId" clId="{FD30FA29-A3C3-4DDE-A8CF-DA98DF169BBC}" dt="2020-06-04T01:50:08.730" v="1524"/>
          <ac:inkMkLst>
            <pc:docMk/>
            <pc:sldMk cId="3561760056" sldId="303"/>
            <ac:inkMk id="73" creationId="{289B6209-05EB-4B56-938E-8F48EB73A4CE}"/>
          </ac:inkMkLst>
        </pc:inkChg>
        <pc:inkChg chg="add del mod">
          <ac:chgData name="Alonso Raúl Melgarejo Galván" userId="34f8e7f98b12fabf" providerId="LiveId" clId="{FD30FA29-A3C3-4DDE-A8CF-DA98DF169BBC}" dt="2020-06-04T01:50:50.882" v="1548"/>
          <ac:inkMkLst>
            <pc:docMk/>
            <pc:sldMk cId="3561760056" sldId="303"/>
            <ac:inkMk id="79" creationId="{06B6540D-1321-424E-918C-F0B9E41F23E7}"/>
          </ac:inkMkLst>
        </pc:inkChg>
        <pc:inkChg chg="add del mod">
          <ac:chgData name="Alonso Raúl Melgarejo Galván" userId="34f8e7f98b12fabf" providerId="LiveId" clId="{FD30FA29-A3C3-4DDE-A8CF-DA98DF169BBC}" dt="2020-06-04T01:50:50.616" v="1546"/>
          <ac:inkMkLst>
            <pc:docMk/>
            <pc:sldMk cId="3561760056" sldId="303"/>
            <ac:inkMk id="80" creationId="{B46F92D1-71AC-4791-9921-E50C8DD1D0D1}"/>
          </ac:inkMkLst>
        </pc:inkChg>
        <pc:inkChg chg="add del mod">
          <ac:chgData name="Alonso Raúl Melgarejo Galván" userId="34f8e7f98b12fabf" providerId="LiveId" clId="{FD30FA29-A3C3-4DDE-A8CF-DA98DF169BBC}" dt="2020-06-04T01:50:50.159" v="1545"/>
          <ac:inkMkLst>
            <pc:docMk/>
            <pc:sldMk cId="3561760056" sldId="303"/>
            <ac:inkMk id="81" creationId="{D35E2EAC-F54C-47B8-BC34-B9CE54392BA5}"/>
          </ac:inkMkLst>
        </pc:inkChg>
        <pc:inkChg chg="add mod">
          <ac:chgData name="Alonso Raúl Melgarejo Galván" userId="34f8e7f98b12fabf" providerId="LiveId" clId="{FD30FA29-A3C3-4DDE-A8CF-DA98DF169BBC}" dt="2020-06-04T01:50:58.199" v="1552"/>
          <ac:inkMkLst>
            <pc:docMk/>
            <pc:sldMk cId="3561760056" sldId="303"/>
            <ac:inkMk id="82" creationId="{0C08FC9B-3FF0-465F-9A59-06E07C1F3D6C}"/>
          </ac:inkMkLst>
        </pc:inkChg>
        <pc:inkChg chg="add mod">
          <ac:chgData name="Alonso Raúl Melgarejo Galván" userId="34f8e7f98b12fabf" providerId="LiveId" clId="{FD30FA29-A3C3-4DDE-A8CF-DA98DF169BBC}" dt="2020-06-04T01:50:58.199" v="1552"/>
          <ac:inkMkLst>
            <pc:docMk/>
            <pc:sldMk cId="3561760056" sldId="303"/>
            <ac:inkMk id="88" creationId="{E276F23C-C806-4E49-826B-C8EFF62B3865}"/>
          </ac:inkMkLst>
        </pc:inkChg>
        <pc:inkChg chg="add del mod">
          <ac:chgData name="Alonso Raúl Melgarejo Galván" userId="34f8e7f98b12fabf" providerId="LiveId" clId="{FD30FA29-A3C3-4DDE-A8CF-DA98DF169BBC}" dt="2020-06-04T01:50:49.841" v="1543"/>
          <ac:inkMkLst>
            <pc:docMk/>
            <pc:sldMk cId="3561760056" sldId="303"/>
            <ac:inkMk id="90" creationId="{5DB607FB-9758-4109-A584-A1333CF4B500}"/>
          </ac:inkMkLst>
        </pc:inkChg>
        <pc:inkChg chg="add mod">
          <ac:chgData name="Alonso Raúl Melgarejo Galván" userId="34f8e7f98b12fabf" providerId="LiveId" clId="{FD30FA29-A3C3-4DDE-A8CF-DA98DF169BBC}" dt="2020-06-04T01:51:35.088" v="1577"/>
          <ac:inkMkLst>
            <pc:docMk/>
            <pc:sldMk cId="3561760056" sldId="303"/>
            <ac:inkMk id="95" creationId="{C8DB8AF1-4165-4F39-966D-C44AF3099357}"/>
          </ac:inkMkLst>
        </pc:inkChg>
        <pc:inkChg chg="add mod">
          <ac:chgData name="Alonso Raúl Melgarejo Galván" userId="34f8e7f98b12fabf" providerId="LiveId" clId="{FD30FA29-A3C3-4DDE-A8CF-DA98DF169BBC}" dt="2020-06-04T01:51:35.088" v="1577"/>
          <ac:inkMkLst>
            <pc:docMk/>
            <pc:sldMk cId="3561760056" sldId="303"/>
            <ac:inkMk id="96" creationId="{A4E5C8DA-484E-4AFF-854F-5B1472277008}"/>
          </ac:inkMkLst>
        </pc:inkChg>
        <pc:inkChg chg="add mod">
          <ac:chgData name="Alonso Raúl Melgarejo Galván" userId="34f8e7f98b12fabf" providerId="LiveId" clId="{FD30FA29-A3C3-4DDE-A8CF-DA98DF169BBC}" dt="2020-06-04T01:51:35.088" v="1577"/>
          <ac:inkMkLst>
            <pc:docMk/>
            <pc:sldMk cId="3561760056" sldId="303"/>
            <ac:inkMk id="97" creationId="{A2134299-5053-4602-B2BF-4870E69E772C}"/>
          </ac:inkMkLst>
        </pc:inkChg>
        <pc:inkChg chg="add del mod">
          <ac:chgData name="Alonso Raúl Melgarejo Galván" userId="34f8e7f98b12fabf" providerId="LiveId" clId="{FD30FA29-A3C3-4DDE-A8CF-DA98DF169BBC}" dt="2020-06-04T01:50:50.619" v="1547"/>
          <ac:inkMkLst>
            <pc:docMk/>
            <pc:sldMk cId="3561760056" sldId="303"/>
            <ac:inkMk id="103" creationId="{96FD0A54-C0C2-495D-9B52-5EAE096F3FC1}"/>
          </ac:inkMkLst>
        </pc:inkChg>
        <pc:inkChg chg="add del mod">
          <ac:chgData name="Alonso Raúl Melgarejo Galván" userId="34f8e7f98b12fabf" providerId="LiveId" clId="{FD30FA29-A3C3-4DDE-A8CF-DA98DF169BBC}" dt="2020-06-04T01:50:49.849" v="1544"/>
          <ac:inkMkLst>
            <pc:docMk/>
            <pc:sldMk cId="3561760056" sldId="303"/>
            <ac:inkMk id="104" creationId="{91A1BE04-0ACE-44E9-979C-83629B59ACFD}"/>
          </ac:inkMkLst>
        </pc:inkChg>
        <pc:inkChg chg="add mod">
          <ac:chgData name="Alonso Raúl Melgarejo Galván" userId="34f8e7f98b12fabf" providerId="LiveId" clId="{FD30FA29-A3C3-4DDE-A8CF-DA98DF169BBC}" dt="2020-06-04T01:51:35.088" v="1577"/>
          <ac:inkMkLst>
            <pc:docMk/>
            <pc:sldMk cId="3561760056" sldId="303"/>
            <ac:inkMk id="106" creationId="{B612D391-68FC-4747-87FF-6BF9A0C989E5}"/>
          </ac:inkMkLst>
        </pc:inkChg>
        <pc:inkChg chg="add mod">
          <ac:chgData name="Alonso Raúl Melgarejo Galván" userId="34f8e7f98b12fabf" providerId="LiveId" clId="{FD30FA29-A3C3-4DDE-A8CF-DA98DF169BBC}" dt="2020-06-04T01:51:35.088" v="1577"/>
          <ac:inkMkLst>
            <pc:docMk/>
            <pc:sldMk cId="3561760056" sldId="303"/>
            <ac:inkMk id="111" creationId="{3B925FA9-8094-4EB1-9671-9686218DAF14}"/>
          </ac:inkMkLst>
        </pc:inkChg>
        <pc:inkChg chg="add mod">
          <ac:chgData name="Alonso Raúl Melgarejo Galván" userId="34f8e7f98b12fabf" providerId="LiveId" clId="{FD30FA29-A3C3-4DDE-A8CF-DA98DF169BBC}" dt="2020-06-04T01:51:35.088" v="1577"/>
          <ac:inkMkLst>
            <pc:docMk/>
            <pc:sldMk cId="3561760056" sldId="303"/>
            <ac:inkMk id="113" creationId="{25974FF6-3744-4E22-866A-42CD2DFC57F9}"/>
          </ac:inkMkLst>
        </pc:inkChg>
        <pc:inkChg chg="add mod">
          <ac:chgData name="Alonso Raúl Melgarejo Galván" userId="34f8e7f98b12fabf" providerId="LiveId" clId="{FD30FA29-A3C3-4DDE-A8CF-DA98DF169BBC}" dt="2020-06-04T01:51:35.088" v="1577"/>
          <ac:inkMkLst>
            <pc:docMk/>
            <pc:sldMk cId="3561760056" sldId="303"/>
            <ac:inkMk id="114" creationId="{D94E9531-1A06-4AEB-8CE2-130E002254BA}"/>
          </ac:inkMkLst>
        </pc:inkChg>
        <pc:inkChg chg="add mod">
          <ac:chgData name="Alonso Raúl Melgarejo Galván" userId="34f8e7f98b12fabf" providerId="LiveId" clId="{FD30FA29-A3C3-4DDE-A8CF-DA98DF169BBC}" dt="2020-06-04T01:51:35.088" v="1577"/>
          <ac:inkMkLst>
            <pc:docMk/>
            <pc:sldMk cId="3561760056" sldId="303"/>
            <ac:inkMk id="136" creationId="{3B8927CD-C21D-4A55-9F60-F00FC28CBEA3}"/>
          </ac:inkMkLst>
        </pc:inkChg>
        <pc:inkChg chg="add mod">
          <ac:chgData name="Alonso Raúl Melgarejo Galván" userId="34f8e7f98b12fabf" providerId="LiveId" clId="{FD30FA29-A3C3-4DDE-A8CF-DA98DF169BBC}" dt="2020-06-04T01:51:35.088" v="1577"/>
          <ac:inkMkLst>
            <pc:docMk/>
            <pc:sldMk cId="3561760056" sldId="303"/>
            <ac:inkMk id="138" creationId="{1C76A254-C335-4B5F-A5C0-25E1C222DAC6}"/>
          </ac:inkMkLst>
        </pc:inkChg>
        <pc:inkChg chg="add mod">
          <ac:chgData name="Alonso Raúl Melgarejo Galván" userId="34f8e7f98b12fabf" providerId="LiveId" clId="{FD30FA29-A3C3-4DDE-A8CF-DA98DF169BBC}" dt="2020-06-04T01:51:35.088" v="1577"/>
          <ac:inkMkLst>
            <pc:docMk/>
            <pc:sldMk cId="3561760056" sldId="303"/>
            <ac:inkMk id="177" creationId="{227CB66C-5504-40EE-9CD1-DFA18E62D916}"/>
          </ac:inkMkLst>
        </pc:inkChg>
        <pc:inkChg chg="add mod">
          <ac:chgData name="Alonso Raúl Melgarejo Galván" userId="34f8e7f98b12fabf" providerId="LiveId" clId="{FD30FA29-A3C3-4DDE-A8CF-DA98DF169BBC}" dt="2020-06-04T01:51:35.088" v="1577"/>
          <ac:inkMkLst>
            <pc:docMk/>
            <pc:sldMk cId="3561760056" sldId="303"/>
            <ac:inkMk id="178" creationId="{76B20FA3-C9F5-4CA8-9C14-C1B9DF452F5F}"/>
          </ac:inkMkLst>
        </pc:inkChg>
        <pc:inkChg chg="add mod">
          <ac:chgData name="Alonso Raúl Melgarejo Galván" userId="34f8e7f98b12fabf" providerId="LiveId" clId="{FD30FA29-A3C3-4DDE-A8CF-DA98DF169BBC}" dt="2020-06-04T01:51:35.088" v="1577"/>
          <ac:inkMkLst>
            <pc:docMk/>
            <pc:sldMk cId="3561760056" sldId="303"/>
            <ac:inkMk id="179" creationId="{4DC2151B-5780-4C4D-BBFB-AF77CA71D4B5}"/>
          </ac:inkMkLst>
        </pc:inkChg>
        <pc:inkChg chg="add mod">
          <ac:chgData name="Alonso Raúl Melgarejo Galván" userId="34f8e7f98b12fabf" providerId="LiveId" clId="{FD30FA29-A3C3-4DDE-A8CF-DA98DF169BBC}" dt="2020-06-04T01:51:35.088" v="1577"/>
          <ac:inkMkLst>
            <pc:docMk/>
            <pc:sldMk cId="3561760056" sldId="303"/>
            <ac:inkMk id="181" creationId="{FF4D7080-7B2D-46D2-8326-5F666109C411}"/>
          </ac:inkMkLst>
        </pc:inkChg>
        <pc:inkChg chg="add mod">
          <ac:chgData name="Alonso Raúl Melgarejo Galván" userId="34f8e7f98b12fabf" providerId="LiveId" clId="{FD30FA29-A3C3-4DDE-A8CF-DA98DF169BBC}" dt="2020-06-04T01:51:35.088" v="1577"/>
          <ac:inkMkLst>
            <pc:docMk/>
            <pc:sldMk cId="3561760056" sldId="303"/>
            <ac:inkMk id="182" creationId="{9CFA94D9-4E87-47EB-B108-5D7D535CF128}"/>
          </ac:inkMkLst>
        </pc:inkChg>
        <pc:inkChg chg="add mod">
          <ac:chgData name="Alonso Raúl Melgarejo Galván" userId="34f8e7f98b12fabf" providerId="LiveId" clId="{FD30FA29-A3C3-4DDE-A8CF-DA98DF169BBC}" dt="2020-06-04T01:51:35.088" v="1577"/>
          <ac:inkMkLst>
            <pc:docMk/>
            <pc:sldMk cId="3561760056" sldId="303"/>
            <ac:inkMk id="183" creationId="{32F84D23-6433-451D-A7D4-06CBE4C87EA2}"/>
          </ac:inkMkLst>
        </pc:inkChg>
        <pc:inkChg chg="add mod">
          <ac:chgData name="Alonso Raúl Melgarejo Galván" userId="34f8e7f98b12fabf" providerId="LiveId" clId="{FD30FA29-A3C3-4DDE-A8CF-DA98DF169BBC}" dt="2020-06-04T01:51:35.088" v="1577"/>
          <ac:inkMkLst>
            <pc:docMk/>
            <pc:sldMk cId="3561760056" sldId="303"/>
            <ac:inkMk id="184" creationId="{38A340CD-9058-45F8-B8FC-798A5C5D23C4}"/>
          </ac:inkMkLst>
        </pc:inkChg>
        <pc:inkChg chg="add mod">
          <ac:chgData name="Alonso Raúl Melgarejo Galván" userId="34f8e7f98b12fabf" providerId="LiveId" clId="{FD30FA29-A3C3-4DDE-A8CF-DA98DF169BBC}" dt="2020-06-04T01:51:35.088" v="1577"/>
          <ac:inkMkLst>
            <pc:docMk/>
            <pc:sldMk cId="3561760056" sldId="303"/>
            <ac:inkMk id="186" creationId="{598CAAD2-BBF6-41A5-87F6-9628A782C0CF}"/>
          </ac:inkMkLst>
        </pc:inkChg>
        <pc:inkChg chg="add mod">
          <ac:chgData name="Alonso Raúl Melgarejo Galván" userId="34f8e7f98b12fabf" providerId="LiveId" clId="{FD30FA29-A3C3-4DDE-A8CF-DA98DF169BBC}" dt="2020-06-04T01:51:35.088" v="1577"/>
          <ac:inkMkLst>
            <pc:docMk/>
            <pc:sldMk cId="3561760056" sldId="303"/>
            <ac:inkMk id="187" creationId="{3BDED498-4122-4E7F-A3A3-5960984B7DCD}"/>
          </ac:inkMkLst>
        </pc:inkChg>
        <pc:inkChg chg="add mod">
          <ac:chgData name="Alonso Raúl Melgarejo Galván" userId="34f8e7f98b12fabf" providerId="LiveId" clId="{FD30FA29-A3C3-4DDE-A8CF-DA98DF169BBC}" dt="2020-06-04T01:51:35.088" v="1577"/>
          <ac:inkMkLst>
            <pc:docMk/>
            <pc:sldMk cId="3561760056" sldId="303"/>
            <ac:inkMk id="189" creationId="{44101A91-0D5E-470B-A44C-55B1BB0ABB85}"/>
          </ac:inkMkLst>
        </pc:inkChg>
        <pc:inkChg chg="add mod">
          <ac:chgData name="Alonso Raúl Melgarejo Galván" userId="34f8e7f98b12fabf" providerId="LiveId" clId="{FD30FA29-A3C3-4DDE-A8CF-DA98DF169BBC}" dt="2020-06-04T01:51:35.088" v="1577"/>
          <ac:inkMkLst>
            <pc:docMk/>
            <pc:sldMk cId="3561760056" sldId="303"/>
            <ac:inkMk id="191" creationId="{1C3FFB09-4B44-4D95-A55E-1500E68DBA89}"/>
          </ac:inkMkLst>
        </pc:inkChg>
        <pc:inkChg chg="add mod">
          <ac:chgData name="Alonso Raúl Melgarejo Galván" userId="34f8e7f98b12fabf" providerId="LiveId" clId="{FD30FA29-A3C3-4DDE-A8CF-DA98DF169BBC}" dt="2020-06-04T01:51:35.088" v="1577"/>
          <ac:inkMkLst>
            <pc:docMk/>
            <pc:sldMk cId="3561760056" sldId="303"/>
            <ac:inkMk id="192" creationId="{6F986FF5-1986-441E-AE5C-88D6CC0CB574}"/>
          </ac:inkMkLst>
        </pc:inkChg>
        <pc:inkChg chg="add mod">
          <ac:chgData name="Alonso Raúl Melgarejo Galván" userId="34f8e7f98b12fabf" providerId="LiveId" clId="{FD30FA29-A3C3-4DDE-A8CF-DA98DF169BBC}" dt="2020-06-04T01:51:35.088" v="1577"/>
          <ac:inkMkLst>
            <pc:docMk/>
            <pc:sldMk cId="3561760056" sldId="303"/>
            <ac:inkMk id="193" creationId="{C336F08B-46E8-4B25-BEA7-A68F4E2DD3B7}"/>
          </ac:inkMkLst>
        </pc:inkChg>
        <pc:inkChg chg="add mod">
          <ac:chgData name="Alonso Raúl Melgarejo Galván" userId="34f8e7f98b12fabf" providerId="LiveId" clId="{FD30FA29-A3C3-4DDE-A8CF-DA98DF169BBC}" dt="2020-06-04T01:51:35.088" v="1577"/>
          <ac:inkMkLst>
            <pc:docMk/>
            <pc:sldMk cId="3561760056" sldId="303"/>
            <ac:inkMk id="194" creationId="{07558385-E8C2-4CAD-A04A-A11AB61E694C}"/>
          </ac:inkMkLst>
        </pc:inkChg>
        <pc:inkChg chg="add mod">
          <ac:chgData name="Alonso Raúl Melgarejo Galván" userId="34f8e7f98b12fabf" providerId="LiveId" clId="{FD30FA29-A3C3-4DDE-A8CF-DA98DF169BBC}" dt="2020-06-04T01:51:35.088" v="1577"/>
          <ac:inkMkLst>
            <pc:docMk/>
            <pc:sldMk cId="3561760056" sldId="303"/>
            <ac:inkMk id="195" creationId="{8FA1193A-D636-445F-B1AA-557F8B99589C}"/>
          </ac:inkMkLst>
        </pc:inkChg>
        <pc:inkChg chg="add mod">
          <ac:chgData name="Alonso Raúl Melgarejo Galván" userId="34f8e7f98b12fabf" providerId="LiveId" clId="{FD30FA29-A3C3-4DDE-A8CF-DA98DF169BBC}" dt="2020-06-04T01:51:35.088" v="1577"/>
          <ac:inkMkLst>
            <pc:docMk/>
            <pc:sldMk cId="3561760056" sldId="303"/>
            <ac:inkMk id="196" creationId="{F9E7FB1D-89FF-4788-B55B-08133A43C97B}"/>
          </ac:inkMkLst>
        </pc:inkChg>
        <pc:inkChg chg="add mod">
          <ac:chgData name="Alonso Raúl Melgarejo Galván" userId="34f8e7f98b12fabf" providerId="LiveId" clId="{FD30FA29-A3C3-4DDE-A8CF-DA98DF169BBC}" dt="2020-06-04T01:51:35.088" v="1577"/>
          <ac:inkMkLst>
            <pc:docMk/>
            <pc:sldMk cId="3561760056" sldId="303"/>
            <ac:inkMk id="197" creationId="{2B5D5718-1952-4B89-A0A0-8A0429498CB8}"/>
          </ac:inkMkLst>
        </pc:inkChg>
        <pc:inkChg chg="add mod">
          <ac:chgData name="Alonso Raúl Melgarejo Galván" userId="34f8e7f98b12fabf" providerId="LiveId" clId="{FD30FA29-A3C3-4DDE-A8CF-DA98DF169BBC}" dt="2020-06-04T01:51:35.088" v="1577"/>
          <ac:inkMkLst>
            <pc:docMk/>
            <pc:sldMk cId="3561760056" sldId="303"/>
            <ac:inkMk id="198" creationId="{F577A8AA-F221-498B-A7C1-22AC86BB56BF}"/>
          </ac:inkMkLst>
        </pc:inkChg>
      </pc:sldChg>
      <pc:sldChg chg="addSp delSp modSp mod">
        <pc:chgData name="Alonso Raúl Melgarejo Galván" userId="34f8e7f98b12fabf" providerId="LiveId" clId="{FD30FA29-A3C3-4DDE-A8CF-DA98DF169BBC}" dt="2020-06-04T02:04:25.493" v="1943"/>
        <pc:sldMkLst>
          <pc:docMk/>
          <pc:sldMk cId="3521668134" sldId="304"/>
        </pc:sldMkLst>
        <pc:grpChg chg="del mod">
          <ac:chgData name="Alonso Raúl Melgarejo Galván" userId="34f8e7f98b12fabf" providerId="LiveId" clId="{FD30FA29-A3C3-4DDE-A8CF-DA98DF169BBC}" dt="2020-06-04T02:01:33.063" v="1848"/>
          <ac:grpSpMkLst>
            <pc:docMk/>
            <pc:sldMk cId="3521668134" sldId="304"/>
            <ac:grpSpMk id="17" creationId="{A6765D4F-D9C0-4F07-B8A0-75D337C4E1B0}"/>
          </ac:grpSpMkLst>
        </pc:grpChg>
        <pc:grpChg chg="del mod">
          <ac:chgData name="Alonso Raúl Melgarejo Galván" userId="34f8e7f98b12fabf" providerId="LiveId" clId="{FD30FA29-A3C3-4DDE-A8CF-DA98DF169BBC}" dt="2020-06-04T02:01:37.742" v="1852"/>
          <ac:grpSpMkLst>
            <pc:docMk/>
            <pc:sldMk cId="3521668134" sldId="304"/>
            <ac:grpSpMk id="46" creationId="{3464DE60-2456-40E6-8395-F4A1FCC541F8}"/>
          </ac:grpSpMkLst>
        </pc:grpChg>
        <pc:grpChg chg="del mod">
          <ac:chgData name="Alonso Raúl Melgarejo Galván" userId="34f8e7f98b12fabf" providerId="LiveId" clId="{FD30FA29-A3C3-4DDE-A8CF-DA98DF169BBC}" dt="2020-06-04T02:02:56.489" v="1895"/>
          <ac:grpSpMkLst>
            <pc:docMk/>
            <pc:sldMk cId="3521668134" sldId="304"/>
            <ac:grpSpMk id="49" creationId="{9F24F657-CB27-4AB9-9E0A-342DF802E61F}"/>
          </ac:grpSpMkLst>
        </pc:grpChg>
        <pc:grpChg chg="del mod">
          <ac:chgData name="Alonso Raúl Melgarejo Galván" userId="34f8e7f98b12fabf" providerId="LiveId" clId="{FD30FA29-A3C3-4DDE-A8CF-DA98DF169BBC}" dt="2020-06-04T02:01:43.657" v="1857"/>
          <ac:grpSpMkLst>
            <pc:docMk/>
            <pc:sldMk cId="3521668134" sldId="304"/>
            <ac:grpSpMk id="53" creationId="{DE0A6EA4-1234-48D3-AEF7-78F674FA629C}"/>
          </ac:grpSpMkLst>
        </pc:grpChg>
        <pc:grpChg chg="del mod">
          <ac:chgData name="Alonso Raúl Melgarejo Galván" userId="34f8e7f98b12fabf" providerId="LiveId" clId="{FD30FA29-A3C3-4DDE-A8CF-DA98DF169BBC}" dt="2020-06-04T02:03:03.646" v="1899"/>
          <ac:grpSpMkLst>
            <pc:docMk/>
            <pc:sldMk cId="3521668134" sldId="304"/>
            <ac:grpSpMk id="58" creationId="{0C2C146B-A2CF-435A-8BC2-85F0B35D5071}"/>
          </ac:grpSpMkLst>
        </pc:grpChg>
        <pc:grpChg chg="del mod">
          <ac:chgData name="Alonso Raúl Melgarejo Galván" userId="34f8e7f98b12fabf" providerId="LiveId" clId="{FD30FA29-A3C3-4DDE-A8CF-DA98DF169BBC}" dt="2020-06-04T02:02:07.272" v="1868"/>
          <ac:grpSpMkLst>
            <pc:docMk/>
            <pc:sldMk cId="3521668134" sldId="304"/>
            <ac:grpSpMk id="66" creationId="{8A217BD2-176A-483D-9F7A-31246C54A1F8}"/>
          </ac:grpSpMkLst>
        </pc:grpChg>
        <pc:grpChg chg="del mod">
          <ac:chgData name="Alonso Raúl Melgarejo Galván" userId="34f8e7f98b12fabf" providerId="LiveId" clId="{FD30FA29-A3C3-4DDE-A8CF-DA98DF169BBC}" dt="2020-06-04T02:02:11.410" v="1871"/>
          <ac:grpSpMkLst>
            <pc:docMk/>
            <pc:sldMk cId="3521668134" sldId="304"/>
            <ac:grpSpMk id="69" creationId="{F4BA3667-A45E-402E-B7F4-7D0027D1009F}"/>
          </ac:grpSpMkLst>
        </pc:grpChg>
        <pc:grpChg chg="del mod">
          <ac:chgData name="Alonso Raúl Melgarejo Galván" userId="34f8e7f98b12fabf" providerId="LiveId" clId="{FD30FA29-A3C3-4DDE-A8CF-DA98DF169BBC}" dt="2020-06-04T02:02:13.970" v="1873"/>
          <ac:grpSpMkLst>
            <pc:docMk/>
            <pc:sldMk cId="3521668134" sldId="304"/>
            <ac:grpSpMk id="72" creationId="{F87C0463-6CFE-4AA0-96B3-BE11B72E8A97}"/>
          </ac:grpSpMkLst>
        </pc:grpChg>
        <pc:grpChg chg="del mod">
          <ac:chgData name="Alonso Raúl Melgarejo Galván" userId="34f8e7f98b12fabf" providerId="LiveId" clId="{FD30FA29-A3C3-4DDE-A8CF-DA98DF169BBC}" dt="2020-06-04T02:02:16.489" v="1876"/>
          <ac:grpSpMkLst>
            <pc:docMk/>
            <pc:sldMk cId="3521668134" sldId="304"/>
            <ac:grpSpMk id="74" creationId="{5D1CA184-0523-4A9B-BFFB-4624CF4B99C1}"/>
          </ac:grpSpMkLst>
        </pc:grpChg>
        <pc:grpChg chg="del mod">
          <ac:chgData name="Alonso Raúl Melgarejo Galván" userId="34f8e7f98b12fabf" providerId="LiveId" clId="{FD30FA29-A3C3-4DDE-A8CF-DA98DF169BBC}" dt="2020-06-04T02:02:20.819" v="1881"/>
          <ac:grpSpMkLst>
            <pc:docMk/>
            <pc:sldMk cId="3521668134" sldId="304"/>
            <ac:grpSpMk id="77" creationId="{FAEDC71B-4B3A-439E-BC9A-3EFD835F2A14}"/>
          </ac:grpSpMkLst>
        </pc:grpChg>
        <pc:grpChg chg="del mod">
          <ac:chgData name="Alonso Raúl Melgarejo Galván" userId="34f8e7f98b12fabf" providerId="LiveId" clId="{FD30FA29-A3C3-4DDE-A8CF-DA98DF169BBC}" dt="2020-06-04T02:02:27.317" v="1887"/>
          <ac:grpSpMkLst>
            <pc:docMk/>
            <pc:sldMk cId="3521668134" sldId="304"/>
            <ac:grpSpMk id="82" creationId="{934C36FF-D857-4E33-BEC0-3FA290C02A0A}"/>
          </ac:grpSpMkLst>
        </pc:grpChg>
        <pc:grpChg chg="del mod">
          <ac:chgData name="Alonso Raúl Melgarejo Galván" userId="34f8e7f98b12fabf" providerId="LiveId" clId="{FD30FA29-A3C3-4DDE-A8CF-DA98DF169BBC}" dt="2020-06-04T02:02:39.371" v="1891"/>
          <ac:grpSpMkLst>
            <pc:docMk/>
            <pc:sldMk cId="3521668134" sldId="304"/>
            <ac:grpSpMk id="88" creationId="{95DF7A43-DD3E-4F73-BE17-45C643AA2551}"/>
          </ac:grpSpMkLst>
        </pc:grpChg>
        <pc:grpChg chg="del mod">
          <ac:chgData name="Alonso Raúl Melgarejo Galván" userId="34f8e7f98b12fabf" providerId="LiveId" clId="{FD30FA29-A3C3-4DDE-A8CF-DA98DF169BBC}" dt="2020-06-04T02:02:39.371" v="1891"/>
          <ac:grpSpMkLst>
            <pc:docMk/>
            <pc:sldMk cId="3521668134" sldId="304"/>
            <ac:grpSpMk id="92" creationId="{97DE80DC-45C1-4220-8386-22144056B798}"/>
          </ac:grpSpMkLst>
        </pc:grpChg>
        <pc:grpChg chg="del mod">
          <ac:chgData name="Alonso Raúl Melgarejo Galván" userId="34f8e7f98b12fabf" providerId="LiveId" clId="{FD30FA29-A3C3-4DDE-A8CF-DA98DF169BBC}" dt="2020-06-04T02:02:42.494" v="1893"/>
          <ac:grpSpMkLst>
            <pc:docMk/>
            <pc:sldMk cId="3521668134" sldId="304"/>
            <ac:grpSpMk id="93" creationId="{16B82246-F659-4493-8B60-8E8C63CBAE96}"/>
          </ac:grpSpMkLst>
        </pc:grpChg>
        <pc:grpChg chg="del mod">
          <ac:chgData name="Alonso Raúl Melgarejo Galván" userId="34f8e7f98b12fabf" providerId="LiveId" clId="{FD30FA29-A3C3-4DDE-A8CF-DA98DF169BBC}" dt="2020-06-04T02:03:13.733" v="1904"/>
          <ac:grpSpMkLst>
            <pc:docMk/>
            <pc:sldMk cId="3521668134" sldId="304"/>
            <ac:grpSpMk id="95" creationId="{ED175461-62FD-4C2E-B841-B675E9E33303}"/>
          </ac:grpSpMkLst>
        </pc:grpChg>
        <pc:grpChg chg="del mod">
          <ac:chgData name="Alonso Raúl Melgarejo Galván" userId="34f8e7f98b12fabf" providerId="LiveId" clId="{FD30FA29-A3C3-4DDE-A8CF-DA98DF169BBC}" dt="2020-06-04T02:02:59.595" v="1897"/>
          <ac:grpSpMkLst>
            <pc:docMk/>
            <pc:sldMk cId="3521668134" sldId="304"/>
            <ac:grpSpMk id="97" creationId="{6DDFDAAA-4336-4D39-A892-B33BE2FA632A}"/>
          </ac:grpSpMkLst>
        </pc:grpChg>
        <pc:grpChg chg="del mod">
          <ac:chgData name="Alonso Raúl Melgarejo Galván" userId="34f8e7f98b12fabf" providerId="LiveId" clId="{FD30FA29-A3C3-4DDE-A8CF-DA98DF169BBC}" dt="2020-06-04T02:03:03.646" v="1899"/>
          <ac:grpSpMkLst>
            <pc:docMk/>
            <pc:sldMk cId="3521668134" sldId="304"/>
            <ac:grpSpMk id="99" creationId="{F8B5BEE4-E704-49F9-B541-3FBABF7D23C4}"/>
          </ac:grpSpMkLst>
        </pc:grpChg>
        <pc:grpChg chg="del mod">
          <ac:chgData name="Alonso Raúl Melgarejo Galván" userId="34f8e7f98b12fabf" providerId="LiveId" clId="{FD30FA29-A3C3-4DDE-A8CF-DA98DF169BBC}" dt="2020-06-04T02:03:06.450" v="1901"/>
          <ac:grpSpMkLst>
            <pc:docMk/>
            <pc:sldMk cId="3521668134" sldId="304"/>
            <ac:grpSpMk id="101" creationId="{D0096844-BE9C-4697-900B-6682E3F3A630}"/>
          </ac:grpSpMkLst>
        </pc:grpChg>
        <pc:grpChg chg="mod">
          <ac:chgData name="Alonso Raúl Melgarejo Galván" userId="34f8e7f98b12fabf" providerId="LiveId" clId="{FD30FA29-A3C3-4DDE-A8CF-DA98DF169BBC}" dt="2020-06-04T02:03:06.450" v="1901"/>
          <ac:grpSpMkLst>
            <pc:docMk/>
            <pc:sldMk cId="3521668134" sldId="304"/>
            <ac:grpSpMk id="103" creationId="{96D7F231-858E-4D3D-B07F-94911214FADC}"/>
          </ac:grpSpMkLst>
        </pc:grpChg>
        <pc:grpChg chg="del mod">
          <ac:chgData name="Alonso Raúl Melgarejo Galván" userId="34f8e7f98b12fabf" providerId="LiveId" clId="{FD30FA29-A3C3-4DDE-A8CF-DA98DF169BBC}" dt="2020-06-04T02:03:34.270" v="1926"/>
          <ac:grpSpMkLst>
            <pc:docMk/>
            <pc:sldMk cId="3521668134" sldId="304"/>
            <ac:grpSpMk id="106" creationId="{6907CBAE-27CA-42E0-BD3E-ED6E3797672C}"/>
          </ac:grpSpMkLst>
        </pc:grpChg>
        <pc:grpChg chg="del mod">
          <ac:chgData name="Alonso Raúl Melgarejo Galván" userId="34f8e7f98b12fabf" providerId="LiveId" clId="{FD30FA29-A3C3-4DDE-A8CF-DA98DF169BBC}" dt="2020-06-04T02:03:41.188" v="1928"/>
          <ac:grpSpMkLst>
            <pc:docMk/>
            <pc:sldMk cId="3521668134" sldId="304"/>
            <ac:grpSpMk id="110" creationId="{F54FD650-24F6-4ACC-BD1E-F5438897F60F}"/>
          </ac:grpSpMkLst>
        </pc:grpChg>
        <pc:grpChg chg="del mod">
          <ac:chgData name="Alonso Raúl Melgarejo Galván" userId="34f8e7f98b12fabf" providerId="LiveId" clId="{FD30FA29-A3C3-4DDE-A8CF-DA98DF169BBC}" dt="2020-06-04T02:03:54.280" v="1931"/>
          <ac:grpSpMkLst>
            <pc:docMk/>
            <pc:sldMk cId="3521668134" sldId="304"/>
            <ac:grpSpMk id="112" creationId="{E9E6F356-7519-466B-B90B-9E420E7401C0}"/>
          </ac:grpSpMkLst>
        </pc:grpChg>
        <pc:grpChg chg="del mod">
          <ac:chgData name="Alonso Raúl Melgarejo Galván" userId="34f8e7f98b12fabf" providerId="LiveId" clId="{FD30FA29-A3C3-4DDE-A8CF-DA98DF169BBC}" dt="2020-06-04T02:03:54.280" v="1931"/>
          <ac:grpSpMkLst>
            <pc:docMk/>
            <pc:sldMk cId="3521668134" sldId="304"/>
            <ac:grpSpMk id="114" creationId="{4D433E37-0DF6-485A-BDCF-5E7A67BCA238}"/>
          </ac:grpSpMkLst>
        </pc:grpChg>
        <pc:grpChg chg="del mod">
          <ac:chgData name="Alonso Raúl Melgarejo Galván" userId="34f8e7f98b12fabf" providerId="LiveId" clId="{FD30FA29-A3C3-4DDE-A8CF-DA98DF169BBC}" dt="2020-06-04T02:03:56.869" v="1935"/>
          <ac:grpSpMkLst>
            <pc:docMk/>
            <pc:sldMk cId="3521668134" sldId="304"/>
            <ac:grpSpMk id="117" creationId="{BD520DD3-B00A-4799-BA1E-6FC7BCCD9A01}"/>
          </ac:grpSpMkLst>
        </pc:grpChg>
        <pc:grpChg chg="del mod">
          <ac:chgData name="Alonso Raúl Melgarejo Galván" userId="34f8e7f98b12fabf" providerId="LiveId" clId="{FD30FA29-A3C3-4DDE-A8CF-DA98DF169BBC}" dt="2020-06-04T02:04:10.503" v="1937"/>
          <ac:grpSpMkLst>
            <pc:docMk/>
            <pc:sldMk cId="3521668134" sldId="304"/>
            <ac:grpSpMk id="121" creationId="{AC3450EA-A5C7-4551-9641-D72CA6F9B574}"/>
          </ac:grpSpMkLst>
        </pc:grpChg>
        <pc:grpChg chg="del mod">
          <ac:chgData name="Alonso Raúl Melgarejo Galván" userId="34f8e7f98b12fabf" providerId="LiveId" clId="{FD30FA29-A3C3-4DDE-A8CF-DA98DF169BBC}" dt="2020-06-04T02:04:12.951" v="1941"/>
          <ac:grpSpMkLst>
            <pc:docMk/>
            <pc:sldMk cId="3521668134" sldId="304"/>
            <ac:grpSpMk id="123" creationId="{ECD4DEE7-0727-4223-BBCE-EBF35F12B09F}"/>
          </ac:grpSpMkLst>
        </pc:grpChg>
        <pc:grpChg chg="del mod">
          <ac:chgData name="Alonso Raúl Melgarejo Galván" userId="34f8e7f98b12fabf" providerId="LiveId" clId="{FD30FA29-A3C3-4DDE-A8CF-DA98DF169BBC}" dt="2020-06-04T02:04:25.493" v="1943"/>
          <ac:grpSpMkLst>
            <pc:docMk/>
            <pc:sldMk cId="3521668134" sldId="304"/>
            <ac:grpSpMk id="127" creationId="{6B8EFF9E-5138-4ABF-90B0-4B863933F14A}"/>
          </ac:grpSpMkLst>
        </pc:grpChg>
        <pc:grpChg chg="mod">
          <ac:chgData name="Alonso Raúl Melgarejo Galván" userId="34f8e7f98b12fabf" providerId="LiveId" clId="{FD30FA29-A3C3-4DDE-A8CF-DA98DF169BBC}" dt="2020-06-04T02:04:25.493" v="1943"/>
          <ac:grpSpMkLst>
            <pc:docMk/>
            <pc:sldMk cId="3521668134" sldId="304"/>
            <ac:grpSpMk id="129" creationId="{C90400C6-9BD0-42AC-8C44-D4AD6DCF63C4}"/>
          </ac:grpSpMkLst>
        </pc:grpChg>
        <pc:inkChg chg="add mod">
          <ac:chgData name="Alonso Raúl Melgarejo Galván" userId="34f8e7f98b12fabf" providerId="LiveId" clId="{FD30FA29-A3C3-4DDE-A8CF-DA98DF169BBC}" dt="2020-06-04T02:03:06.450" v="1901"/>
          <ac:inkMkLst>
            <pc:docMk/>
            <pc:sldMk cId="3521668134" sldId="304"/>
            <ac:inkMk id="5" creationId="{979B7D76-9837-4432-BC5C-E5BABEEBF3D8}"/>
          </ac:inkMkLst>
        </pc:inkChg>
        <pc:inkChg chg="add mod">
          <ac:chgData name="Alonso Raúl Melgarejo Galván" userId="34f8e7f98b12fabf" providerId="LiveId" clId="{FD30FA29-A3C3-4DDE-A8CF-DA98DF169BBC}" dt="2020-06-04T02:03:06.450" v="1901"/>
          <ac:inkMkLst>
            <pc:docMk/>
            <pc:sldMk cId="3521668134" sldId="304"/>
            <ac:inkMk id="6" creationId="{5853F472-01CE-416B-A8C6-3457A101459A}"/>
          </ac:inkMkLst>
        </pc:inkChg>
        <pc:inkChg chg="add">
          <ac:chgData name="Alonso Raúl Melgarejo Galván" userId="34f8e7f98b12fabf" providerId="LiveId" clId="{FD30FA29-A3C3-4DDE-A8CF-DA98DF169BBC}" dt="2020-06-04T02:00:52.182" v="1835" actId="9405"/>
          <ac:inkMkLst>
            <pc:docMk/>
            <pc:sldMk cId="3521668134" sldId="304"/>
            <ac:inkMk id="18" creationId="{33A28186-F462-4D4F-AAA1-9DD76BA1C3D1}"/>
          </ac:inkMkLst>
        </pc:inkChg>
        <pc:inkChg chg="add">
          <ac:chgData name="Alonso Raúl Melgarejo Galván" userId="34f8e7f98b12fabf" providerId="LiveId" clId="{FD30FA29-A3C3-4DDE-A8CF-DA98DF169BBC}" dt="2020-06-04T02:00:57.015" v="1836" actId="9405"/>
          <ac:inkMkLst>
            <pc:docMk/>
            <pc:sldMk cId="3521668134" sldId="304"/>
            <ac:inkMk id="19" creationId="{5E9BEDDE-99CB-45F0-8828-4F10572E6947}"/>
          </ac:inkMkLst>
        </pc:inkChg>
        <pc:inkChg chg="add">
          <ac:chgData name="Alonso Raúl Melgarejo Galván" userId="34f8e7f98b12fabf" providerId="LiveId" clId="{FD30FA29-A3C3-4DDE-A8CF-DA98DF169BBC}" dt="2020-06-04T02:01:00.205" v="1837" actId="9405"/>
          <ac:inkMkLst>
            <pc:docMk/>
            <pc:sldMk cId="3521668134" sldId="304"/>
            <ac:inkMk id="21" creationId="{05049AD5-9E9D-4F01-BC0D-0C4841292EBE}"/>
          </ac:inkMkLst>
        </pc:inkChg>
        <pc:inkChg chg="add mod">
          <ac:chgData name="Alonso Raúl Melgarejo Galván" userId="34f8e7f98b12fabf" providerId="LiveId" clId="{FD30FA29-A3C3-4DDE-A8CF-DA98DF169BBC}" dt="2020-06-04T02:03:06.450" v="1901"/>
          <ac:inkMkLst>
            <pc:docMk/>
            <pc:sldMk cId="3521668134" sldId="304"/>
            <ac:inkMk id="31" creationId="{DB401C56-3C46-41DC-97DB-CB20AC22E75E}"/>
          </ac:inkMkLst>
        </pc:inkChg>
        <pc:inkChg chg="add mod">
          <ac:chgData name="Alonso Raúl Melgarejo Galván" userId="34f8e7f98b12fabf" providerId="LiveId" clId="{FD30FA29-A3C3-4DDE-A8CF-DA98DF169BBC}" dt="2020-06-04T02:03:06.450" v="1901"/>
          <ac:inkMkLst>
            <pc:docMk/>
            <pc:sldMk cId="3521668134" sldId="304"/>
            <ac:inkMk id="36" creationId="{3C36F60C-746E-401E-A94B-19027FCCD059}"/>
          </ac:inkMkLst>
        </pc:inkChg>
        <pc:inkChg chg="add">
          <ac:chgData name="Alonso Raúl Melgarejo Galván" userId="34f8e7f98b12fabf" providerId="LiveId" clId="{FD30FA29-A3C3-4DDE-A8CF-DA98DF169BBC}" dt="2020-06-04T02:01:11.924" v="1840" actId="9405"/>
          <ac:inkMkLst>
            <pc:docMk/>
            <pc:sldMk cId="3521668134" sldId="304"/>
            <ac:inkMk id="41" creationId="{37FBF833-2978-4CA4-9689-3BA738172A3D}"/>
          </ac:inkMkLst>
        </pc:inkChg>
        <pc:inkChg chg="add mod">
          <ac:chgData name="Alonso Raúl Melgarejo Galván" userId="34f8e7f98b12fabf" providerId="LiveId" clId="{FD30FA29-A3C3-4DDE-A8CF-DA98DF169BBC}" dt="2020-06-04T02:03:06.450" v="1901"/>
          <ac:inkMkLst>
            <pc:docMk/>
            <pc:sldMk cId="3521668134" sldId="304"/>
            <ac:inkMk id="42" creationId="{452759A7-276E-4484-809A-B2E081A088A2}"/>
          </ac:inkMkLst>
        </pc:inkChg>
        <pc:inkChg chg="add mod">
          <ac:chgData name="Alonso Raúl Melgarejo Galván" userId="34f8e7f98b12fabf" providerId="LiveId" clId="{FD30FA29-A3C3-4DDE-A8CF-DA98DF169BBC}" dt="2020-06-04T02:03:06.450" v="1901"/>
          <ac:inkMkLst>
            <pc:docMk/>
            <pc:sldMk cId="3521668134" sldId="304"/>
            <ac:inkMk id="43" creationId="{354C334F-46FA-4092-9C34-17E1A35F4DC0}"/>
          </ac:inkMkLst>
        </pc:inkChg>
        <pc:inkChg chg="add mod">
          <ac:chgData name="Alonso Raúl Melgarejo Galván" userId="34f8e7f98b12fabf" providerId="LiveId" clId="{FD30FA29-A3C3-4DDE-A8CF-DA98DF169BBC}" dt="2020-06-04T02:03:06.450" v="1901"/>
          <ac:inkMkLst>
            <pc:docMk/>
            <pc:sldMk cId="3521668134" sldId="304"/>
            <ac:inkMk id="44" creationId="{A2B18FB3-D0AB-4948-9186-749B6A061F8B}"/>
          </ac:inkMkLst>
        </pc:inkChg>
        <pc:inkChg chg="add mod">
          <ac:chgData name="Alonso Raúl Melgarejo Galván" userId="34f8e7f98b12fabf" providerId="LiveId" clId="{FD30FA29-A3C3-4DDE-A8CF-DA98DF169BBC}" dt="2020-06-04T02:03:06.450" v="1901"/>
          <ac:inkMkLst>
            <pc:docMk/>
            <pc:sldMk cId="3521668134" sldId="304"/>
            <ac:inkMk id="45" creationId="{0DFAE35F-1F42-4718-AE28-20235A6E219B}"/>
          </ac:inkMkLst>
        </pc:inkChg>
        <pc:inkChg chg="add mod">
          <ac:chgData name="Alonso Raúl Melgarejo Galván" userId="34f8e7f98b12fabf" providerId="LiveId" clId="{FD30FA29-A3C3-4DDE-A8CF-DA98DF169BBC}" dt="2020-06-04T02:03:06.450" v="1901"/>
          <ac:inkMkLst>
            <pc:docMk/>
            <pc:sldMk cId="3521668134" sldId="304"/>
            <ac:inkMk id="47" creationId="{C8730BC7-9FB9-4851-97D4-26FC60FE7D82}"/>
          </ac:inkMkLst>
        </pc:inkChg>
        <pc:inkChg chg="add mod">
          <ac:chgData name="Alonso Raúl Melgarejo Galván" userId="34f8e7f98b12fabf" providerId="LiveId" clId="{FD30FA29-A3C3-4DDE-A8CF-DA98DF169BBC}" dt="2020-06-04T02:03:06.450" v="1901"/>
          <ac:inkMkLst>
            <pc:docMk/>
            <pc:sldMk cId="3521668134" sldId="304"/>
            <ac:inkMk id="48" creationId="{755C58E2-216C-4683-B487-4DC9557549AE}"/>
          </ac:inkMkLst>
        </pc:inkChg>
        <pc:inkChg chg="add mod">
          <ac:chgData name="Alonso Raúl Melgarejo Galván" userId="34f8e7f98b12fabf" providerId="LiveId" clId="{FD30FA29-A3C3-4DDE-A8CF-DA98DF169BBC}" dt="2020-06-04T02:03:06.450" v="1901"/>
          <ac:inkMkLst>
            <pc:docMk/>
            <pc:sldMk cId="3521668134" sldId="304"/>
            <ac:inkMk id="50" creationId="{E17F7DFD-196E-45F9-96DA-639DD0F580D1}"/>
          </ac:inkMkLst>
        </pc:inkChg>
        <pc:inkChg chg="add mod">
          <ac:chgData name="Alonso Raúl Melgarejo Galván" userId="34f8e7f98b12fabf" providerId="LiveId" clId="{FD30FA29-A3C3-4DDE-A8CF-DA98DF169BBC}" dt="2020-06-04T02:03:06.450" v="1901"/>
          <ac:inkMkLst>
            <pc:docMk/>
            <pc:sldMk cId="3521668134" sldId="304"/>
            <ac:inkMk id="51" creationId="{B57AA5CC-D80F-49B4-98C2-3A5645BE4825}"/>
          </ac:inkMkLst>
        </pc:inkChg>
        <pc:inkChg chg="add mod">
          <ac:chgData name="Alonso Raúl Melgarejo Galván" userId="34f8e7f98b12fabf" providerId="LiveId" clId="{FD30FA29-A3C3-4DDE-A8CF-DA98DF169BBC}" dt="2020-06-04T02:03:06.450" v="1901"/>
          <ac:inkMkLst>
            <pc:docMk/>
            <pc:sldMk cId="3521668134" sldId="304"/>
            <ac:inkMk id="52" creationId="{A5AF52A9-487B-47A1-A01B-022541692279}"/>
          </ac:inkMkLst>
        </pc:inkChg>
        <pc:inkChg chg="add mod">
          <ac:chgData name="Alonso Raúl Melgarejo Galván" userId="34f8e7f98b12fabf" providerId="LiveId" clId="{FD30FA29-A3C3-4DDE-A8CF-DA98DF169BBC}" dt="2020-06-04T02:03:06.450" v="1901"/>
          <ac:inkMkLst>
            <pc:docMk/>
            <pc:sldMk cId="3521668134" sldId="304"/>
            <ac:inkMk id="54" creationId="{06BF8B5D-D3E2-4F12-B8A9-DD5FF6096B1A}"/>
          </ac:inkMkLst>
        </pc:inkChg>
        <pc:inkChg chg="add mod">
          <ac:chgData name="Alonso Raúl Melgarejo Galván" userId="34f8e7f98b12fabf" providerId="LiveId" clId="{FD30FA29-A3C3-4DDE-A8CF-DA98DF169BBC}" dt="2020-06-04T02:03:06.450" v="1901"/>
          <ac:inkMkLst>
            <pc:docMk/>
            <pc:sldMk cId="3521668134" sldId="304"/>
            <ac:inkMk id="55" creationId="{E3276E3D-FF75-4946-9C26-CB18168925B2}"/>
          </ac:inkMkLst>
        </pc:inkChg>
        <pc:inkChg chg="add mod">
          <ac:chgData name="Alonso Raúl Melgarejo Galván" userId="34f8e7f98b12fabf" providerId="LiveId" clId="{FD30FA29-A3C3-4DDE-A8CF-DA98DF169BBC}" dt="2020-06-04T02:03:06.450" v="1901"/>
          <ac:inkMkLst>
            <pc:docMk/>
            <pc:sldMk cId="3521668134" sldId="304"/>
            <ac:inkMk id="56" creationId="{C43E13E1-36BA-4DFE-B788-21C08F524F49}"/>
          </ac:inkMkLst>
        </pc:inkChg>
        <pc:inkChg chg="add mod">
          <ac:chgData name="Alonso Raúl Melgarejo Galván" userId="34f8e7f98b12fabf" providerId="LiveId" clId="{FD30FA29-A3C3-4DDE-A8CF-DA98DF169BBC}" dt="2020-06-04T02:03:06.450" v="1901"/>
          <ac:inkMkLst>
            <pc:docMk/>
            <pc:sldMk cId="3521668134" sldId="304"/>
            <ac:inkMk id="57" creationId="{D115BE4F-D852-4137-B4FE-20CF3052B0EC}"/>
          </ac:inkMkLst>
        </pc:inkChg>
        <pc:inkChg chg="add">
          <ac:chgData name="Alonso Raúl Melgarejo Galván" userId="34f8e7f98b12fabf" providerId="LiveId" clId="{FD30FA29-A3C3-4DDE-A8CF-DA98DF169BBC}" dt="2020-06-04T02:01:47.244" v="1858" actId="9405"/>
          <ac:inkMkLst>
            <pc:docMk/>
            <pc:sldMk cId="3521668134" sldId="304"/>
            <ac:inkMk id="59" creationId="{9652053B-0A03-4D31-96FF-25B1B7E43AAB}"/>
          </ac:inkMkLst>
        </pc:inkChg>
        <pc:inkChg chg="add">
          <ac:chgData name="Alonso Raúl Melgarejo Galván" userId="34f8e7f98b12fabf" providerId="LiveId" clId="{FD30FA29-A3C3-4DDE-A8CF-DA98DF169BBC}" dt="2020-06-04T02:01:52.535" v="1859" actId="9405"/>
          <ac:inkMkLst>
            <pc:docMk/>
            <pc:sldMk cId="3521668134" sldId="304"/>
            <ac:inkMk id="60" creationId="{179B2C88-A0D7-45D4-A688-C54F55EA85CB}"/>
          </ac:inkMkLst>
        </pc:inkChg>
        <pc:inkChg chg="add mod">
          <ac:chgData name="Alonso Raúl Melgarejo Galván" userId="34f8e7f98b12fabf" providerId="LiveId" clId="{FD30FA29-A3C3-4DDE-A8CF-DA98DF169BBC}" dt="2020-06-04T02:03:34.270" v="1926"/>
          <ac:inkMkLst>
            <pc:docMk/>
            <pc:sldMk cId="3521668134" sldId="304"/>
            <ac:inkMk id="61" creationId="{9BDA9BE7-CC37-4C8F-9A88-979CAF906372}"/>
          </ac:inkMkLst>
        </pc:inkChg>
        <pc:inkChg chg="add del mod">
          <ac:chgData name="Alonso Raúl Melgarejo Galván" userId="34f8e7f98b12fabf" providerId="LiveId" clId="{FD30FA29-A3C3-4DDE-A8CF-DA98DF169BBC}" dt="2020-06-04T02:03:14.122" v="1906"/>
          <ac:inkMkLst>
            <pc:docMk/>
            <pc:sldMk cId="3521668134" sldId="304"/>
            <ac:inkMk id="62" creationId="{02AD3C85-74C6-4DAC-8A68-ECB6DED32120}"/>
          </ac:inkMkLst>
        </pc:inkChg>
        <pc:inkChg chg="add del mod">
          <ac:chgData name="Alonso Raúl Melgarejo Galván" userId="34f8e7f98b12fabf" providerId="LiveId" clId="{FD30FA29-A3C3-4DDE-A8CF-DA98DF169BBC}" dt="2020-06-04T02:03:14.875" v="1912"/>
          <ac:inkMkLst>
            <pc:docMk/>
            <pc:sldMk cId="3521668134" sldId="304"/>
            <ac:inkMk id="63" creationId="{3BC60DEA-52FD-4B3D-B9B8-D2B0E765B55E}"/>
          </ac:inkMkLst>
        </pc:inkChg>
        <pc:inkChg chg="add mod">
          <ac:chgData name="Alonso Raúl Melgarejo Galván" userId="34f8e7f98b12fabf" providerId="LiveId" clId="{FD30FA29-A3C3-4DDE-A8CF-DA98DF169BBC}" dt="2020-06-04T02:04:25.493" v="1943"/>
          <ac:inkMkLst>
            <pc:docMk/>
            <pc:sldMk cId="3521668134" sldId="304"/>
            <ac:inkMk id="64" creationId="{F9109663-C465-4517-9A8D-9B667E6E9DF5}"/>
          </ac:inkMkLst>
        </pc:inkChg>
        <pc:inkChg chg="add mod">
          <ac:chgData name="Alonso Raúl Melgarejo Galván" userId="34f8e7f98b12fabf" providerId="LiveId" clId="{FD30FA29-A3C3-4DDE-A8CF-DA98DF169BBC}" dt="2020-06-04T02:04:25.493" v="1943"/>
          <ac:inkMkLst>
            <pc:docMk/>
            <pc:sldMk cId="3521668134" sldId="304"/>
            <ac:inkMk id="65" creationId="{97E75DC8-D0E7-4593-8620-0CBCB96CC78E}"/>
          </ac:inkMkLst>
        </pc:inkChg>
        <pc:inkChg chg="add del mod">
          <ac:chgData name="Alonso Raúl Melgarejo Galván" userId="34f8e7f98b12fabf" providerId="LiveId" clId="{FD30FA29-A3C3-4DDE-A8CF-DA98DF169BBC}" dt="2020-06-04T02:03:14.872" v="1910"/>
          <ac:inkMkLst>
            <pc:docMk/>
            <pc:sldMk cId="3521668134" sldId="304"/>
            <ac:inkMk id="67" creationId="{7B74C9C0-F02A-48A6-9628-E9408789ACA4}"/>
          </ac:inkMkLst>
        </pc:inkChg>
        <pc:inkChg chg="add del mod">
          <ac:chgData name="Alonso Raúl Melgarejo Galván" userId="34f8e7f98b12fabf" providerId="LiveId" clId="{FD30FA29-A3C3-4DDE-A8CF-DA98DF169BBC}" dt="2020-06-04T02:03:14.118" v="1905"/>
          <ac:inkMkLst>
            <pc:docMk/>
            <pc:sldMk cId="3521668134" sldId="304"/>
            <ac:inkMk id="68" creationId="{53416513-B2C7-4FA7-A451-934A88B407AF}"/>
          </ac:inkMkLst>
        </pc:inkChg>
        <pc:inkChg chg="add del mod">
          <ac:chgData name="Alonso Raúl Melgarejo Galván" userId="34f8e7f98b12fabf" providerId="LiveId" clId="{FD30FA29-A3C3-4DDE-A8CF-DA98DF169BBC}" dt="2020-06-04T02:03:14.876" v="1913"/>
          <ac:inkMkLst>
            <pc:docMk/>
            <pc:sldMk cId="3521668134" sldId="304"/>
            <ac:inkMk id="70" creationId="{899A2426-ED5D-4C56-B5F2-2D1160BD39FE}"/>
          </ac:inkMkLst>
        </pc:inkChg>
        <pc:inkChg chg="add del mod">
          <ac:chgData name="Alonso Raúl Melgarejo Galván" userId="34f8e7f98b12fabf" providerId="LiveId" clId="{FD30FA29-A3C3-4DDE-A8CF-DA98DF169BBC}" dt="2020-06-04T02:03:15.339" v="1917"/>
          <ac:inkMkLst>
            <pc:docMk/>
            <pc:sldMk cId="3521668134" sldId="304"/>
            <ac:inkMk id="71" creationId="{6C4792EB-C700-44E2-A31E-3FDE29D43401}"/>
          </ac:inkMkLst>
        </pc:inkChg>
        <pc:inkChg chg="add del mod">
          <ac:chgData name="Alonso Raúl Melgarejo Galván" userId="34f8e7f98b12fabf" providerId="LiveId" clId="{FD30FA29-A3C3-4DDE-A8CF-DA98DF169BBC}" dt="2020-06-04T02:03:14.867" v="1907"/>
          <ac:inkMkLst>
            <pc:docMk/>
            <pc:sldMk cId="3521668134" sldId="304"/>
            <ac:inkMk id="73" creationId="{EE2CBCAA-62F9-422D-A4EF-5AEC85393B36}"/>
          </ac:inkMkLst>
        </pc:inkChg>
        <pc:inkChg chg="add del mod">
          <ac:chgData name="Alonso Raúl Melgarejo Galván" userId="34f8e7f98b12fabf" providerId="LiveId" clId="{FD30FA29-A3C3-4DDE-A8CF-DA98DF169BBC}" dt="2020-06-04T02:03:15.336" v="1915"/>
          <ac:inkMkLst>
            <pc:docMk/>
            <pc:sldMk cId="3521668134" sldId="304"/>
            <ac:inkMk id="75" creationId="{DAD8417E-EB86-429A-A33C-7613257FC6FD}"/>
          </ac:inkMkLst>
        </pc:inkChg>
        <pc:inkChg chg="add del mod">
          <ac:chgData name="Alonso Raúl Melgarejo Galván" userId="34f8e7f98b12fabf" providerId="LiveId" clId="{FD30FA29-A3C3-4DDE-A8CF-DA98DF169BBC}" dt="2020-06-04T02:03:17.433" v="1920"/>
          <ac:inkMkLst>
            <pc:docMk/>
            <pc:sldMk cId="3521668134" sldId="304"/>
            <ac:inkMk id="76" creationId="{8214278E-CF7C-4927-9227-272C0FA0D9CC}"/>
          </ac:inkMkLst>
        </pc:inkChg>
        <pc:inkChg chg="add del mod">
          <ac:chgData name="Alonso Raúl Melgarejo Galván" userId="34f8e7f98b12fabf" providerId="LiveId" clId="{FD30FA29-A3C3-4DDE-A8CF-DA98DF169BBC}" dt="2020-06-04T02:03:14.870" v="1908"/>
          <ac:inkMkLst>
            <pc:docMk/>
            <pc:sldMk cId="3521668134" sldId="304"/>
            <ac:inkMk id="78" creationId="{9D8DFB56-D58C-4771-A51D-C41BE15ADA54}"/>
          </ac:inkMkLst>
        </pc:inkChg>
        <pc:inkChg chg="add del mod">
          <ac:chgData name="Alonso Raúl Melgarejo Galván" userId="34f8e7f98b12fabf" providerId="LiveId" clId="{FD30FA29-A3C3-4DDE-A8CF-DA98DF169BBC}" dt="2020-06-04T02:03:17.428" v="1918"/>
          <ac:inkMkLst>
            <pc:docMk/>
            <pc:sldMk cId="3521668134" sldId="304"/>
            <ac:inkMk id="79" creationId="{36D82D1E-2221-4AA6-8B3D-EE40B862F1A0}"/>
          </ac:inkMkLst>
        </pc:inkChg>
        <pc:inkChg chg="add del mod">
          <ac:chgData name="Alonso Raúl Melgarejo Galván" userId="34f8e7f98b12fabf" providerId="LiveId" clId="{FD30FA29-A3C3-4DDE-A8CF-DA98DF169BBC}" dt="2020-06-04T02:03:14.877" v="1914"/>
          <ac:inkMkLst>
            <pc:docMk/>
            <pc:sldMk cId="3521668134" sldId="304"/>
            <ac:inkMk id="80" creationId="{E6C45371-DF3E-4504-81E8-1F322DEC0787}"/>
          </ac:inkMkLst>
        </pc:inkChg>
        <pc:inkChg chg="add del mod">
          <ac:chgData name="Alonso Raúl Melgarejo Galván" userId="34f8e7f98b12fabf" providerId="LiveId" clId="{FD30FA29-A3C3-4DDE-A8CF-DA98DF169BBC}" dt="2020-06-04T02:03:17.431" v="1919"/>
          <ac:inkMkLst>
            <pc:docMk/>
            <pc:sldMk cId="3521668134" sldId="304"/>
            <ac:inkMk id="81" creationId="{31D0C2B2-0522-42FE-A23D-7BEA5F4FF360}"/>
          </ac:inkMkLst>
        </pc:inkChg>
        <pc:inkChg chg="add del mod">
          <ac:chgData name="Alonso Raúl Melgarejo Galván" userId="34f8e7f98b12fabf" providerId="LiveId" clId="{FD30FA29-A3C3-4DDE-A8CF-DA98DF169BBC}" dt="2020-06-04T02:03:14.873" v="1911"/>
          <ac:inkMkLst>
            <pc:docMk/>
            <pc:sldMk cId="3521668134" sldId="304"/>
            <ac:inkMk id="83" creationId="{72167F8F-A3A8-4D27-9391-F7F7252FB6E3}"/>
          </ac:inkMkLst>
        </pc:inkChg>
        <pc:inkChg chg="add del mod">
          <ac:chgData name="Alonso Raúl Melgarejo Galván" userId="34f8e7f98b12fabf" providerId="LiveId" clId="{FD30FA29-A3C3-4DDE-A8CF-DA98DF169BBC}" dt="2020-06-04T02:03:15.337" v="1916"/>
          <ac:inkMkLst>
            <pc:docMk/>
            <pc:sldMk cId="3521668134" sldId="304"/>
            <ac:inkMk id="84" creationId="{F15795BB-128E-42DE-A93E-20CCD50A914F}"/>
          </ac:inkMkLst>
        </pc:inkChg>
        <pc:inkChg chg="add del mod">
          <ac:chgData name="Alonso Raúl Melgarejo Galván" userId="34f8e7f98b12fabf" providerId="LiveId" clId="{FD30FA29-A3C3-4DDE-A8CF-DA98DF169BBC}" dt="2020-06-04T02:03:14.871" v="1909"/>
          <ac:inkMkLst>
            <pc:docMk/>
            <pc:sldMk cId="3521668134" sldId="304"/>
            <ac:inkMk id="85" creationId="{037F00CB-4337-490B-9D29-7629B582E02B}"/>
          </ac:inkMkLst>
        </pc:inkChg>
        <pc:inkChg chg="add mod">
          <ac:chgData name="Alonso Raúl Melgarejo Galván" userId="34f8e7f98b12fabf" providerId="LiveId" clId="{FD30FA29-A3C3-4DDE-A8CF-DA98DF169BBC}" dt="2020-06-04T02:04:25.493" v="1943"/>
          <ac:inkMkLst>
            <pc:docMk/>
            <pc:sldMk cId="3521668134" sldId="304"/>
            <ac:inkMk id="86" creationId="{A2B60B7F-0A5F-474C-842F-AB5284D37227}"/>
          </ac:inkMkLst>
        </pc:inkChg>
        <pc:inkChg chg="add mod">
          <ac:chgData name="Alonso Raúl Melgarejo Galván" userId="34f8e7f98b12fabf" providerId="LiveId" clId="{FD30FA29-A3C3-4DDE-A8CF-DA98DF169BBC}" dt="2020-06-04T02:04:25.493" v="1943"/>
          <ac:inkMkLst>
            <pc:docMk/>
            <pc:sldMk cId="3521668134" sldId="304"/>
            <ac:inkMk id="87" creationId="{5913D7AE-069B-41C7-94F8-889D55FD6E75}"/>
          </ac:inkMkLst>
        </pc:inkChg>
        <pc:inkChg chg="add">
          <ac:chgData name="Alonso Raúl Melgarejo Galván" userId="34f8e7f98b12fabf" providerId="LiveId" clId="{FD30FA29-A3C3-4DDE-A8CF-DA98DF169BBC}" dt="2020-06-04T02:02:30.873" v="1888" actId="9405"/>
          <ac:inkMkLst>
            <pc:docMk/>
            <pc:sldMk cId="3521668134" sldId="304"/>
            <ac:inkMk id="89" creationId="{D751313E-6BDD-4205-83F7-AA74EC3E25EC}"/>
          </ac:inkMkLst>
        </pc:inkChg>
        <pc:inkChg chg="add mod">
          <ac:chgData name="Alonso Raúl Melgarejo Galván" userId="34f8e7f98b12fabf" providerId="LiveId" clId="{FD30FA29-A3C3-4DDE-A8CF-DA98DF169BBC}" dt="2020-06-04T02:02:42.494" v="1893"/>
          <ac:inkMkLst>
            <pc:docMk/>
            <pc:sldMk cId="3521668134" sldId="304"/>
            <ac:inkMk id="90" creationId="{5E3F8AFB-33B0-4ECC-81B4-7792995B4F60}"/>
          </ac:inkMkLst>
        </pc:inkChg>
        <pc:inkChg chg="add mod">
          <ac:chgData name="Alonso Raúl Melgarejo Galván" userId="34f8e7f98b12fabf" providerId="LiveId" clId="{FD30FA29-A3C3-4DDE-A8CF-DA98DF169BBC}" dt="2020-06-04T02:02:39.371" v="1891"/>
          <ac:inkMkLst>
            <pc:docMk/>
            <pc:sldMk cId="3521668134" sldId="304"/>
            <ac:inkMk id="91" creationId="{E3D1F3E7-FE78-4FA5-8773-1B94A5852847}"/>
          </ac:inkMkLst>
        </pc:inkChg>
        <pc:inkChg chg="add mod">
          <ac:chgData name="Alonso Raúl Melgarejo Galván" userId="34f8e7f98b12fabf" providerId="LiveId" clId="{FD30FA29-A3C3-4DDE-A8CF-DA98DF169BBC}" dt="2020-06-04T02:03:13.733" v="1904"/>
          <ac:inkMkLst>
            <pc:docMk/>
            <pc:sldMk cId="3521668134" sldId="304"/>
            <ac:inkMk id="94" creationId="{00CB417E-18EE-448E-A91D-CEE6D96B88D1}"/>
          </ac:inkMkLst>
        </pc:inkChg>
        <pc:inkChg chg="add mod">
          <ac:chgData name="Alonso Raúl Melgarejo Galván" userId="34f8e7f98b12fabf" providerId="LiveId" clId="{FD30FA29-A3C3-4DDE-A8CF-DA98DF169BBC}" dt="2020-06-04T02:02:59.595" v="1897"/>
          <ac:inkMkLst>
            <pc:docMk/>
            <pc:sldMk cId="3521668134" sldId="304"/>
            <ac:inkMk id="96" creationId="{262060C2-64FF-4407-8F80-B9D7D2136F22}"/>
          </ac:inkMkLst>
        </pc:inkChg>
        <pc:inkChg chg="add mod">
          <ac:chgData name="Alonso Raúl Melgarejo Galván" userId="34f8e7f98b12fabf" providerId="LiveId" clId="{FD30FA29-A3C3-4DDE-A8CF-DA98DF169BBC}" dt="2020-06-04T02:03:03.646" v="1899"/>
          <ac:inkMkLst>
            <pc:docMk/>
            <pc:sldMk cId="3521668134" sldId="304"/>
            <ac:inkMk id="98" creationId="{A6C2339F-FA26-4C9B-9CCD-84666F484230}"/>
          </ac:inkMkLst>
        </pc:inkChg>
        <pc:inkChg chg="add mod">
          <ac:chgData name="Alonso Raúl Melgarejo Galván" userId="34f8e7f98b12fabf" providerId="LiveId" clId="{FD30FA29-A3C3-4DDE-A8CF-DA98DF169BBC}" dt="2020-06-04T02:03:06.450" v="1901"/>
          <ac:inkMkLst>
            <pc:docMk/>
            <pc:sldMk cId="3521668134" sldId="304"/>
            <ac:inkMk id="100" creationId="{E4F4BAB4-3AA2-4D34-81D2-669BF63D8099}"/>
          </ac:inkMkLst>
        </pc:inkChg>
        <pc:inkChg chg="add mod">
          <ac:chgData name="Alonso Raúl Melgarejo Galván" userId="34f8e7f98b12fabf" providerId="LiveId" clId="{FD30FA29-A3C3-4DDE-A8CF-DA98DF169BBC}" dt="2020-06-04T02:03:06.450" v="1901"/>
          <ac:inkMkLst>
            <pc:docMk/>
            <pc:sldMk cId="3521668134" sldId="304"/>
            <ac:inkMk id="102" creationId="{049F4F22-33B5-4331-A7E3-77363DEA1DAA}"/>
          </ac:inkMkLst>
        </pc:inkChg>
        <pc:inkChg chg="add mod">
          <ac:chgData name="Alonso Raúl Melgarejo Galván" userId="34f8e7f98b12fabf" providerId="LiveId" clId="{FD30FA29-A3C3-4DDE-A8CF-DA98DF169BBC}" dt="2020-06-04T02:04:25.493" v="1943"/>
          <ac:inkMkLst>
            <pc:docMk/>
            <pc:sldMk cId="3521668134" sldId="304"/>
            <ac:inkMk id="104" creationId="{7AB2D9C3-6354-44CF-BDD2-1FCFB78ADF79}"/>
          </ac:inkMkLst>
        </pc:inkChg>
        <pc:inkChg chg="add mod">
          <ac:chgData name="Alonso Raúl Melgarejo Galván" userId="34f8e7f98b12fabf" providerId="LiveId" clId="{FD30FA29-A3C3-4DDE-A8CF-DA98DF169BBC}" dt="2020-06-04T02:04:25.493" v="1943"/>
          <ac:inkMkLst>
            <pc:docMk/>
            <pc:sldMk cId="3521668134" sldId="304"/>
            <ac:inkMk id="105" creationId="{BF3F9984-D3A1-422A-B68A-D78019B07D56}"/>
          </ac:inkMkLst>
        </pc:inkChg>
        <pc:inkChg chg="add">
          <ac:chgData name="Alonso Raúl Melgarejo Galván" userId="34f8e7f98b12fabf" providerId="LiveId" clId="{FD30FA29-A3C3-4DDE-A8CF-DA98DF169BBC}" dt="2020-06-04T02:03:21.954" v="1921" actId="9405"/>
          <ac:inkMkLst>
            <pc:docMk/>
            <pc:sldMk cId="3521668134" sldId="304"/>
            <ac:inkMk id="107" creationId="{AEF36018-35A3-43E8-9BD7-3691926395D2}"/>
          </ac:inkMkLst>
        </pc:inkChg>
        <pc:inkChg chg="add mod">
          <ac:chgData name="Alonso Raúl Melgarejo Galván" userId="34f8e7f98b12fabf" providerId="LiveId" clId="{FD30FA29-A3C3-4DDE-A8CF-DA98DF169BBC}" dt="2020-06-04T02:04:25.493" v="1943"/>
          <ac:inkMkLst>
            <pc:docMk/>
            <pc:sldMk cId="3521668134" sldId="304"/>
            <ac:inkMk id="108" creationId="{79CB6834-BF37-46E3-892A-751F6C014E46}"/>
          </ac:inkMkLst>
        </pc:inkChg>
        <pc:inkChg chg="add mod">
          <ac:chgData name="Alonso Raúl Melgarejo Galván" userId="34f8e7f98b12fabf" providerId="LiveId" clId="{FD30FA29-A3C3-4DDE-A8CF-DA98DF169BBC}" dt="2020-06-04T02:04:25.493" v="1943"/>
          <ac:inkMkLst>
            <pc:docMk/>
            <pc:sldMk cId="3521668134" sldId="304"/>
            <ac:inkMk id="109" creationId="{794B1C63-D264-4C3D-B97D-119A782D74BE}"/>
          </ac:inkMkLst>
        </pc:inkChg>
        <pc:inkChg chg="add mod">
          <ac:chgData name="Alonso Raúl Melgarejo Galván" userId="34f8e7f98b12fabf" providerId="LiveId" clId="{FD30FA29-A3C3-4DDE-A8CF-DA98DF169BBC}" dt="2020-06-04T02:04:25.493" v="1943"/>
          <ac:inkMkLst>
            <pc:docMk/>
            <pc:sldMk cId="3521668134" sldId="304"/>
            <ac:inkMk id="111" creationId="{A4EB33E1-7D61-4907-BAD5-2032D19402D9}"/>
          </ac:inkMkLst>
        </pc:inkChg>
        <pc:inkChg chg="add mod">
          <ac:chgData name="Alonso Raúl Melgarejo Galván" userId="34f8e7f98b12fabf" providerId="LiveId" clId="{FD30FA29-A3C3-4DDE-A8CF-DA98DF169BBC}" dt="2020-06-04T02:03:54.280" v="1931"/>
          <ac:inkMkLst>
            <pc:docMk/>
            <pc:sldMk cId="3521668134" sldId="304"/>
            <ac:inkMk id="113" creationId="{1F9AFD45-FE54-4DE5-8B05-D67F5605BF40}"/>
          </ac:inkMkLst>
        </pc:inkChg>
        <pc:inkChg chg="add mod">
          <ac:chgData name="Alonso Raúl Melgarejo Galván" userId="34f8e7f98b12fabf" providerId="LiveId" clId="{FD30FA29-A3C3-4DDE-A8CF-DA98DF169BBC}" dt="2020-06-04T02:04:25.493" v="1943"/>
          <ac:inkMkLst>
            <pc:docMk/>
            <pc:sldMk cId="3521668134" sldId="304"/>
            <ac:inkMk id="115" creationId="{C779843D-6ED9-4D23-BF64-395CBAA52F8F}"/>
          </ac:inkMkLst>
        </pc:inkChg>
        <pc:inkChg chg="add mod">
          <ac:chgData name="Alonso Raúl Melgarejo Galván" userId="34f8e7f98b12fabf" providerId="LiveId" clId="{FD30FA29-A3C3-4DDE-A8CF-DA98DF169BBC}" dt="2020-06-04T02:04:25.493" v="1943"/>
          <ac:inkMkLst>
            <pc:docMk/>
            <pc:sldMk cId="3521668134" sldId="304"/>
            <ac:inkMk id="116" creationId="{B7F494F7-346D-4FB4-AE71-35B2B2C27192}"/>
          </ac:inkMkLst>
        </pc:inkChg>
        <pc:inkChg chg="add mod">
          <ac:chgData name="Alonso Raúl Melgarejo Galván" userId="34f8e7f98b12fabf" providerId="LiveId" clId="{FD30FA29-A3C3-4DDE-A8CF-DA98DF169BBC}" dt="2020-06-04T02:04:25.493" v="1943"/>
          <ac:inkMkLst>
            <pc:docMk/>
            <pc:sldMk cId="3521668134" sldId="304"/>
            <ac:inkMk id="118" creationId="{CF82E2DF-1B23-4549-B777-738F392C1DAE}"/>
          </ac:inkMkLst>
        </pc:inkChg>
        <pc:inkChg chg="add mod">
          <ac:chgData name="Alonso Raúl Melgarejo Galván" userId="34f8e7f98b12fabf" providerId="LiveId" clId="{FD30FA29-A3C3-4DDE-A8CF-DA98DF169BBC}" dt="2020-06-04T02:04:25.493" v="1943"/>
          <ac:inkMkLst>
            <pc:docMk/>
            <pc:sldMk cId="3521668134" sldId="304"/>
            <ac:inkMk id="119" creationId="{DF3602CB-2028-4D96-A4BE-A7C5CA83E3D0}"/>
          </ac:inkMkLst>
        </pc:inkChg>
        <pc:inkChg chg="add mod">
          <ac:chgData name="Alonso Raúl Melgarejo Galván" userId="34f8e7f98b12fabf" providerId="LiveId" clId="{FD30FA29-A3C3-4DDE-A8CF-DA98DF169BBC}" dt="2020-06-04T02:04:25.493" v="1943"/>
          <ac:inkMkLst>
            <pc:docMk/>
            <pc:sldMk cId="3521668134" sldId="304"/>
            <ac:inkMk id="120" creationId="{2161B9F0-D158-4DB9-A44F-613CD4C7CCFE}"/>
          </ac:inkMkLst>
        </pc:inkChg>
        <pc:inkChg chg="add mod">
          <ac:chgData name="Alonso Raúl Melgarejo Galván" userId="34f8e7f98b12fabf" providerId="LiveId" clId="{FD30FA29-A3C3-4DDE-A8CF-DA98DF169BBC}" dt="2020-06-04T02:04:25.493" v="1943"/>
          <ac:inkMkLst>
            <pc:docMk/>
            <pc:sldMk cId="3521668134" sldId="304"/>
            <ac:inkMk id="122" creationId="{9EB9AD6B-C69C-4F99-85EF-3CA5B447DBBB}"/>
          </ac:inkMkLst>
        </pc:inkChg>
        <pc:inkChg chg="add mod">
          <ac:chgData name="Alonso Raúl Melgarejo Galván" userId="34f8e7f98b12fabf" providerId="LiveId" clId="{FD30FA29-A3C3-4DDE-A8CF-DA98DF169BBC}" dt="2020-06-04T02:04:25.493" v="1943"/>
          <ac:inkMkLst>
            <pc:docMk/>
            <pc:sldMk cId="3521668134" sldId="304"/>
            <ac:inkMk id="124" creationId="{6453BCD2-5062-43BA-9E0F-C1DE5C213A4B}"/>
          </ac:inkMkLst>
        </pc:inkChg>
        <pc:inkChg chg="add mod">
          <ac:chgData name="Alonso Raúl Melgarejo Galván" userId="34f8e7f98b12fabf" providerId="LiveId" clId="{FD30FA29-A3C3-4DDE-A8CF-DA98DF169BBC}" dt="2020-06-04T02:04:25.493" v="1943"/>
          <ac:inkMkLst>
            <pc:docMk/>
            <pc:sldMk cId="3521668134" sldId="304"/>
            <ac:inkMk id="125" creationId="{F3EEC860-BF2F-4E15-83DA-5E98A059EDE9}"/>
          </ac:inkMkLst>
        </pc:inkChg>
        <pc:inkChg chg="add mod">
          <ac:chgData name="Alonso Raúl Melgarejo Galván" userId="34f8e7f98b12fabf" providerId="LiveId" clId="{FD30FA29-A3C3-4DDE-A8CF-DA98DF169BBC}" dt="2020-06-04T02:04:25.493" v="1943"/>
          <ac:inkMkLst>
            <pc:docMk/>
            <pc:sldMk cId="3521668134" sldId="304"/>
            <ac:inkMk id="126" creationId="{3245B46A-F131-47B1-9731-5C4CC4E57284}"/>
          </ac:inkMkLst>
        </pc:inkChg>
        <pc:inkChg chg="add mod">
          <ac:chgData name="Alonso Raúl Melgarejo Galván" userId="34f8e7f98b12fabf" providerId="LiveId" clId="{FD30FA29-A3C3-4DDE-A8CF-DA98DF169BBC}" dt="2020-06-04T02:04:25.493" v="1943"/>
          <ac:inkMkLst>
            <pc:docMk/>
            <pc:sldMk cId="3521668134" sldId="304"/>
            <ac:inkMk id="128" creationId="{08F98868-940D-4E9A-BA4D-95F79A48ECA3}"/>
          </ac:inkMkLst>
        </pc:inkChg>
      </pc:sldChg>
      <pc:sldChg chg="addSp delSp modSp mod">
        <pc:chgData name="Alonso Raúl Melgarejo Galván" userId="34f8e7f98b12fabf" providerId="LiveId" clId="{FD30FA29-A3C3-4DDE-A8CF-DA98DF169BBC}" dt="2020-06-04T02:23:27.247" v="2472" actId="9405"/>
        <pc:sldMkLst>
          <pc:docMk/>
          <pc:sldMk cId="138497350" sldId="306"/>
        </pc:sldMkLst>
        <pc:grpChg chg="del mod">
          <ac:chgData name="Alonso Raúl Melgarejo Galván" userId="34f8e7f98b12fabf" providerId="LiveId" clId="{FD30FA29-A3C3-4DDE-A8CF-DA98DF169BBC}" dt="2020-06-04T02:17:01.769" v="2305"/>
          <ac:grpSpMkLst>
            <pc:docMk/>
            <pc:sldMk cId="138497350" sldId="306"/>
            <ac:grpSpMk id="24" creationId="{6D44E832-356B-47DE-8705-FAD07D485BC5}"/>
          </ac:grpSpMkLst>
        </pc:grpChg>
        <pc:grpChg chg="del mod">
          <ac:chgData name="Alonso Raúl Melgarejo Galván" userId="34f8e7f98b12fabf" providerId="LiveId" clId="{FD30FA29-A3C3-4DDE-A8CF-DA98DF169BBC}" dt="2020-06-04T02:17:08.114" v="2307"/>
          <ac:grpSpMkLst>
            <pc:docMk/>
            <pc:sldMk cId="138497350" sldId="306"/>
            <ac:grpSpMk id="30" creationId="{708793DD-D65F-4971-9458-B8A0E528D5A5}"/>
          </ac:grpSpMkLst>
        </pc:grpChg>
        <pc:grpChg chg="del mod">
          <ac:chgData name="Alonso Raúl Melgarejo Galván" userId="34f8e7f98b12fabf" providerId="LiveId" clId="{FD30FA29-A3C3-4DDE-A8CF-DA98DF169BBC}" dt="2020-06-04T02:18:03.639" v="2340"/>
          <ac:grpSpMkLst>
            <pc:docMk/>
            <pc:sldMk cId="138497350" sldId="306"/>
            <ac:grpSpMk id="36" creationId="{B1DEB647-2B7E-4ED2-91A8-2812141D1AB6}"/>
          </ac:grpSpMkLst>
        </pc:grpChg>
        <pc:grpChg chg="del mod">
          <ac:chgData name="Alonso Raúl Melgarejo Galván" userId="34f8e7f98b12fabf" providerId="LiveId" clId="{FD30FA29-A3C3-4DDE-A8CF-DA98DF169BBC}" dt="2020-06-04T02:18:59.554" v="2363"/>
          <ac:grpSpMkLst>
            <pc:docMk/>
            <pc:sldMk cId="138497350" sldId="306"/>
            <ac:grpSpMk id="38" creationId="{EABE1342-4754-4D4C-A355-970EA3ECD156}"/>
          </ac:grpSpMkLst>
        </pc:grpChg>
        <pc:grpChg chg="del mod">
          <ac:chgData name="Alonso Raúl Melgarejo Galván" userId="34f8e7f98b12fabf" providerId="LiveId" clId="{FD30FA29-A3C3-4DDE-A8CF-DA98DF169BBC}" dt="2020-06-04T02:18:29.068" v="2353"/>
          <ac:grpSpMkLst>
            <pc:docMk/>
            <pc:sldMk cId="138497350" sldId="306"/>
            <ac:grpSpMk id="67" creationId="{938FB0B5-35DF-4C3F-AC4A-F1E6019ACA14}"/>
          </ac:grpSpMkLst>
        </pc:grpChg>
        <pc:grpChg chg="del mod">
          <ac:chgData name="Alonso Raúl Melgarejo Galván" userId="34f8e7f98b12fabf" providerId="LiveId" clId="{FD30FA29-A3C3-4DDE-A8CF-DA98DF169BBC}" dt="2020-06-04T02:18:35.269" v="2360"/>
          <ac:grpSpMkLst>
            <pc:docMk/>
            <pc:sldMk cId="138497350" sldId="306"/>
            <ac:grpSpMk id="76" creationId="{91C0C723-4EB2-4B68-B52E-6058BA551101}"/>
          </ac:grpSpMkLst>
        </pc:grpChg>
        <pc:grpChg chg="del mod">
          <ac:chgData name="Alonso Raúl Melgarejo Galván" userId="34f8e7f98b12fabf" providerId="LiveId" clId="{FD30FA29-A3C3-4DDE-A8CF-DA98DF169BBC}" dt="2020-06-04T02:18:59.554" v="2363"/>
          <ac:grpSpMkLst>
            <pc:docMk/>
            <pc:sldMk cId="138497350" sldId="306"/>
            <ac:grpSpMk id="83" creationId="{536D412A-6C8B-45ED-BEA8-9DFE78DB5FC4}"/>
          </ac:grpSpMkLst>
        </pc:grpChg>
        <pc:grpChg chg="del mod">
          <ac:chgData name="Alonso Raúl Melgarejo Galván" userId="34f8e7f98b12fabf" providerId="LiveId" clId="{FD30FA29-A3C3-4DDE-A8CF-DA98DF169BBC}" dt="2020-06-04T02:19:00.605" v="2365"/>
          <ac:grpSpMkLst>
            <pc:docMk/>
            <pc:sldMk cId="138497350" sldId="306"/>
            <ac:grpSpMk id="86" creationId="{BAA05E2C-4367-4499-A4BB-F419286F0763}"/>
          </ac:grpSpMkLst>
        </pc:grpChg>
        <pc:grpChg chg="del mod">
          <ac:chgData name="Alonso Raúl Melgarejo Galván" userId="34f8e7f98b12fabf" providerId="LiveId" clId="{FD30FA29-A3C3-4DDE-A8CF-DA98DF169BBC}" dt="2020-06-04T02:19:15.998" v="2371"/>
          <ac:grpSpMkLst>
            <pc:docMk/>
            <pc:sldMk cId="138497350" sldId="306"/>
            <ac:grpSpMk id="90" creationId="{1CCC0367-BE27-4D9A-BEB9-7B796E327749}"/>
          </ac:grpSpMkLst>
        </pc:grpChg>
        <pc:grpChg chg="del mod">
          <ac:chgData name="Alonso Raúl Melgarejo Galván" userId="34f8e7f98b12fabf" providerId="LiveId" clId="{FD30FA29-A3C3-4DDE-A8CF-DA98DF169BBC}" dt="2020-06-04T02:19:15.998" v="2371"/>
          <ac:grpSpMkLst>
            <pc:docMk/>
            <pc:sldMk cId="138497350" sldId="306"/>
            <ac:grpSpMk id="96" creationId="{FC9AC9FD-558F-41EB-BFE5-4E51E7FB5652}"/>
          </ac:grpSpMkLst>
        </pc:grpChg>
        <pc:grpChg chg="del mod">
          <ac:chgData name="Alonso Raúl Melgarejo Galván" userId="34f8e7f98b12fabf" providerId="LiveId" clId="{FD30FA29-A3C3-4DDE-A8CF-DA98DF169BBC}" dt="2020-06-04T02:19:20.001" v="2373"/>
          <ac:grpSpMkLst>
            <pc:docMk/>
            <pc:sldMk cId="138497350" sldId="306"/>
            <ac:grpSpMk id="102" creationId="{D77BA67A-9936-438F-9750-04A4308F432C}"/>
          </ac:grpSpMkLst>
        </pc:grpChg>
        <pc:grpChg chg="del mod">
          <ac:chgData name="Alonso Raúl Melgarejo Galván" userId="34f8e7f98b12fabf" providerId="LiveId" clId="{FD30FA29-A3C3-4DDE-A8CF-DA98DF169BBC}" dt="2020-06-04T02:19:30.031" v="2377"/>
          <ac:grpSpMkLst>
            <pc:docMk/>
            <pc:sldMk cId="138497350" sldId="306"/>
            <ac:grpSpMk id="105" creationId="{4F72A72A-E43E-496A-9132-FA4D27C6C8CB}"/>
          </ac:grpSpMkLst>
        </pc:grpChg>
        <pc:grpChg chg="del mod">
          <ac:chgData name="Alonso Raúl Melgarejo Galván" userId="34f8e7f98b12fabf" providerId="LiveId" clId="{FD30FA29-A3C3-4DDE-A8CF-DA98DF169BBC}" dt="2020-06-04T02:19:41.109" v="2379"/>
          <ac:grpSpMkLst>
            <pc:docMk/>
            <pc:sldMk cId="138497350" sldId="306"/>
            <ac:grpSpMk id="122" creationId="{05195905-0662-4C5B-ADA4-354BCC2C52DE}"/>
          </ac:grpSpMkLst>
        </pc:grpChg>
        <pc:grpChg chg="del mod">
          <ac:chgData name="Alonso Raúl Melgarejo Galván" userId="34f8e7f98b12fabf" providerId="LiveId" clId="{FD30FA29-A3C3-4DDE-A8CF-DA98DF169BBC}" dt="2020-06-04T02:19:45.122" v="2387"/>
          <ac:grpSpMkLst>
            <pc:docMk/>
            <pc:sldMk cId="138497350" sldId="306"/>
            <ac:grpSpMk id="126" creationId="{46A834A3-F5B5-4562-97AE-02AB3CFE194F}"/>
          </ac:grpSpMkLst>
        </pc:grpChg>
        <pc:grpChg chg="del mod">
          <ac:chgData name="Alonso Raúl Melgarejo Galván" userId="34f8e7f98b12fabf" providerId="LiveId" clId="{FD30FA29-A3C3-4DDE-A8CF-DA98DF169BBC}" dt="2020-06-04T02:20:05.250" v="2389"/>
          <ac:grpSpMkLst>
            <pc:docMk/>
            <pc:sldMk cId="138497350" sldId="306"/>
            <ac:grpSpMk id="137" creationId="{7007BC63-761E-412D-A1FB-B52B42B5E2E0}"/>
          </ac:grpSpMkLst>
        </pc:grpChg>
        <pc:grpChg chg="del mod">
          <ac:chgData name="Alonso Raúl Melgarejo Galván" userId="34f8e7f98b12fabf" providerId="LiveId" clId="{FD30FA29-A3C3-4DDE-A8CF-DA98DF169BBC}" dt="2020-06-04T02:20:30.046" v="2392"/>
          <ac:grpSpMkLst>
            <pc:docMk/>
            <pc:sldMk cId="138497350" sldId="306"/>
            <ac:grpSpMk id="139" creationId="{125BA823-B92A-4CD6-929E-411A14DAE277}"/>
          </ac:grpSpMkLst>
        </pc:grpChg>
        <pc:grpChg chg="del mod">
          <ac:chgData name="Alonso Raúl Melgarejo Galván" userId="34f8e7f98b12fabf" providerId="LiveId" clId="{FD30FA29-A3C3-4DDE-A8CF-DA98DF169BBC}" dt="2020-06-04T02:20:40.373" v="2394"/>
          <ac:grpSpMkLst>
            <pc:docMk/>
            <pc:sldMk cId="138497350" sldId="306"/>
            <ac:grpSpMk id="142" creationId="{A70A84F7-30D5-4626-BA3D-AA0D139E748B}"/>
          </ac:grpSpMkLst>
        </pc:grpChg>
        <pc:grpChg chg="del mod">
          <ac:chgData name="Alonso Raúl Melgarejo Galván" userId="34f8e7f98b12fabf" providerId="LiveId" clId="{FD30FA29-A3C3-4DDE-A8CF-DA98DF169BBC}" dt="2020-06-04T02:20:50.366" v="2406"/>
          <ac:grpSpMkLst>
            <pc:docMk/>
            <pc:sldMk cId="138497350" sldId="306"/>
            <ac:grpSpMk id="144" creationId="{5279F88E-F2B4-45EC-B68E-74B6E036A267}"/>
          </ac:grpSpMkLst>
        </pc:grpChg>
        <pc:grpChg chg="del mod">
          <ac:chgData name="Alonso Raúl Melgarejo Galván" userId="34f8e7f98b12fabf" providerId="LiveId" clId="{FD30FA29-A3C3-4DDE-A8CF-DA98DF169BBC}" dt="2020-06-04T02:20:50.366" v="2406"/>
          <ac:grpSpMkLst>
            <pc:docMk/>
            <pc:sldMk cId="138497350" sldId="306"/>
            <ac:grpSpMk id="151" creationId="{7945DFC9-6CA7-46B1-ABDA-8BB80E61320D}"/>
          </ac:grpSpMkLst>
        </pc:grpChg>
        <pc:grpChg chg="del mod">
          <ac:chgData name="Alonso Raúl Melgarejo Galván" userId="34f8e7f98b12fabf" providerId="LiveId" clId="{FD30FA29-A3C3-4DDE-A8CF-DA98DF169BBC}" dt="2020-06-04T02:20:53.631" v="2408"/>
          <ac:grpSpMkLst>
            <pc:docMk/>
            <pc:sldMk cId="138497350" sldId="306"/>
            <ac:grpSpMk id="156" creationId="{1F1DE716-FE94-409A-BB2B-AB4327FAB7CF}"/>
          </ac:grpSpMkLst>
        </pc:grpChg>
        <pc:grpChg chg="del mod">
          <ac:chgData name="Alonso Raúl Melgarejo Galván" userId="34f8e7f98b12fabf" providerId="LiveId" clId="{FD30FA29-A3C3-4DDE-A8CF-DA98DF169BBC}" dt="2020-06-04T02:21:15.672" v="2418"/>
          <ac:grpSpMkLst>
            <pc:docMk/>
            <pc:sldMk cId="138497350" sldId="306"/>
            <ac:grpSpMk id="158" creationId="{68D01FB0-FA1C-425A-BE19-C4CA2643FF4A}"/>
          </ac:grpSpMkLst>
        </pc:grpChg>
        <pc:grpChg chg="del mod">
          <ac:chgData name="Alonso Raúl Melgarejo Galván" userId="34f8e7f98b12fabf" providerId="LiveId" clId="{FD30FA29-A3C3-4DDE-A8CF-DA98DF169BBC}" dt="2020-06-04T02:17:11.814" v="2311"/>
          <ac:grpSpMkLst>
            <pc:docMk/>
            <pc:sldMk cId="138497350" sldId="306"/>
            <ac:grpSpMk id="450" creationId="{C188267D-824D-422A-BBB6-5FCD3991BFE2}"/>
          </ac:grpSpMkLst>
        </pc:grpChg>
        <pc:grpChg chg="del mod">
          <ac:chgData name="Alonso Raúl Melgarejo Galván" userId="34f8e7f98b12fabf" providerId="LiveId" clId="{FD30FA29-A3C3-4DDE-A8CF-DA98DF169BBC}" dt="2020-06-04T02:17:16.799" v="2319"/>
          <ac:grpSpMkLst>
            <pc:docMk/>
            <pc:sldMk cId="138497350" sldId="306"/>
            <ac:grpSpMk id="455" creationId="{F98A2993-493F-4E63-9491-07ECF63DD84A}"/>
          </ac:grpSpMkLst>
        </pc:grpChg>
        <pc:grpChg chg="del mod">
          <ac:chgData name="Alonso Raúl Melgarejo Galván" userId="34f8e7f98b12fabf" providerId="LiveId" clId="{FD30FA29-A3C3-4DDE-A8CF-DA98DF169BBC}" dt="2020-06-04T02:17:17.815" v="2322"/>
          <ac:grpSpMkLst>
            <pc:docMk/>
            <pc:sldMk cId="138497350" sldId="306"/>
            <ac:grpSpMk id="463" creationId="{7E50F2B5-190B-46BF-B75B-16BC8E279A99}"/>
          </ac:grpSpMkLst>
        </pc:grpChg>
        <pc:grpChg chg="del mod">
          <ac:chgData name="Alonso Raúl Melgarejo Galván" userId="34f8e7f98b12fabf" providerId="LiveId" clId="{FD30FA29-A3C3-4DDE-A8CF-DA98DF169BBC}" dt="2020-06-04T02:17:27.238" v="2325"/>
          <ac:grpSpMkLst>
            <pc:docMk/>
            <pc:sldMk cId="138497350" sldId="306"/>
            <ac:grpSpMk id="466" creationId="{193DA126-076F-4D49-BB9A-E72D7AFF9AED}"/>
          </ac:grpSpMkLst>
        </pc:grpChg>
        <pc:grpChg chg="del mod">
          <ac:chgData name="Alonso Raúl Melgarejo Galván" userId="34f8e7f98b12fabf" providerId="LiveId" clId="{FD30FA29-A3C3-4DDE-A8CF-DA98DF169BBC}" dt="2020-06-04T02:17:34.146" v="2328"/>
          <ac:grpSpMkLst>
            <pc:docMk/>
            <pc:sldMk cId="138497350" sldId="306"/>
            <ac:grpSpMk id="469" creationId="{2250348B-4D8B-4375-AECD-7CD0AEA83BA1}"/>
          </ac:grpSpMkLst>
        </pc:grpChg>
        <pc:grpChg chg="del mod">
          <ac:chgData name="Alonso Raúl Melgarejo Galván" userId="34f8e7f98b12fabf" providerId="LiveId" clId="{FD30FA29-A3C3-4DDE-A8CF-DA98DF169BBC}" dt="2020-06-04T02:17:54.398" v="2338"/>
          <ac:grpSpMkLst>
            <pc:docMk/>
            <pc:sldMk cId="138497350" sldId="306"/>
            <ac:grpSpMk id="472" creationId="{F4143DB2-9832-48AA-9C27-3316C79C8490}"/>
          </ac:grpSpMkLst>
        </pc:grpChg>
        <pc:grpChg chg="del mod">
          <ac:chgData name="Alonso Raúl Melgarejo Galván" userId="34f8e7f98b12fabf" providerId="LiveId" clId="{FD30FA29-A3C3-4DDE-A8CF-DA98DF169BBC}" dt="2020-06-04T02:17:54.398" v="2338"/>
          <ac:grpSpMkLst>
            <pc:docMk/>
            <pc:sldMk cId="138497350" sldId="306"/>
            <ac:grpSpMk id="479" creationId="{AFB47FB8-EDCD-436F-9C5D-DB19DEA844EE}"/>
          </ac:grpSpMkLst>
        </pc:grpChg>
        <pc:grpChg chg="del mod">
          <ac:chgData name="Alonso Raúl Melgarejo Galván" userId="34f8e7f98b12fabf" providerId="LiveId" clId="{FD30FA29-A3C3-4DDE-A8CF-DA98DF169BBC}" dt="2020-06-04T02:21:27.433" v="2431"/>
          <ac:grpSpMkLst>
            <pc:docMk/>
            <pc:sldMk cId="138497350" sldId="306"/>
            <ac:grpSpMk id="488" creationId="{C3D24C43-1E52-419B-BD1B-40ADE2D721B4}"/>
          </ac:grpSpMkLst>
        </pc:grpChg>
        <pc:grpChg chg="del mod">
          <ac:chgData name="Alonso Raúl Melgarejo Galván" userId="34f8e7f98b12fabf" providerId="LiveId" clId="{FD30FA29-A3C3-4DDE-A8CF-DA98DF169BBC}" dt="2020-06-04T02:22:18.601" v="2447"/>
          <ac:grpSpMkLst>
            <pc:docMk/>
            <pc:sldMk cId="138497350" sldId="306"/>
            <ac:grpSpMk id="501" creationId="{9328CFBF-240E-4767-B83E-A139911775CB}"/>
          </ac:grpSpMkLst>
        </pc:grpChg>
        <pc:grpChg chg="del mod">
          <ac:chgData name="Alonso Raúl Melgarejo Galván" userId="34f8e7f98b12fabf" providerId="LiveId" clId="{FD30FA29-A3C3-4DDE-A8CF-DA98DF169BBC}" dt="2020-06-04T02:22:29.355" v="2449"/>
          <ac:grpSpMkLst>
            <pc:docMk/>
            <pc:sldMk cId="138497350" sldId="306"/>
            <ac:grpSpMk id="503" creationId="{C4E73A69-F5D8-41CF-B6B1-2766E0B82D9E}"/>
          </ac:grpSpMkLst>
        </pc:grpChg>
        <pc:grpChg chg="del mod">
          <ac:chgData name="Alonso Raúl Melgarejo Galván" userId="34f8e7f98b12fabf" providerId="LiveId" clId="{FD30FA29-A3C3-4DDE-A8CF-DA98DF169BBC}" dt="2020-06-04T02:22:29.355" v="2449"/>
          <ac:grpSpMkLst>
            <pc:docMk/>
            <pc:sldMk cId="138497350" sldId="306"/>
            <ac:grpSpMk id="510" creationId="{7B1AD1D9-8137-4B66-B4A1-E0CEED55B8E0}"/>
          </ac:grpSpMkLst>
        </pc:grpChg>
        <pc:grpChg chg="del mod">
          <ac:chgData name="Alonso Raúl Melgarejo Galván" userId="34f8e7f98b12fabf" providerId="LiveId" clId="{FD30FA29-A3C3-4DDE-A8CF-DA98DF169BBC}" dt="2020-06-04T02:22:33.641" v="2451"/>
          <ac:grpSpMkLst>
            <pc:docMk/>
            <pc:sldMk cId="138497350" sldId="306"/>
            <ac:grpSpMk id="512" creationId="{515541F9-F436-46DE-BF54-5548D4823BFD}"/>
          </ac:grpSpMkLst>
        </pc:grpChg>
        <pc:grpChg chg="del mod">
          <ac:chgData name="Alonso Raúl Melgarejo Galván" userId="34f8e7f98b12fabf" providerId="LiveId" clId="{FD30FA29-A3C3-4DDE-A8CF-DA98DF169BBC}" dt="2020-06-04T02:22:47.077" v="2453"/>
          <ac:grpSpMkLst>
            <pc:docMk/>
            <pc:sldMk cId="138497350" sldId="306"/>
            <ac:grpSpMk id="514" creationId="{F277A829-9F87-485C-AED3-445219756962}"/>
          </ac:grpSpMkLst>
        </pc:grpChg>
        <pc:grpChg chg="del mod">
          <ac:chgData name="Alonso Raúl Melgarejo Galván" userId="34f8e7f98b12fabf" providerId="LiveId" clId="{FD30FA29-A3C3-4DDE-A8CF-DA98DF169BBC}" dt="2020-06-04T02:23:15.665" v="2469"/>
          <ac:grpSpMkLst>
            <pc:docMk/>
            <pc:sldMk cId="138497350" sldId="306"/>
            <ac:grpSpMk id="516" creationId="{612BB5AE-AFC1-47A9-BB24-8048EEB4D161}"/>
          </ac:grpSpMkLst>
        </pc:grpChg>
        <pc:grpChg chg="del mod">
          <ac:chgData name="Alonso Raúl Melgarejo Galván" userId="34f8e7f98b12fabf" providerId="LiveId" clId="{FD30FA29-A3C3-4DDE-A8CF-DA98DF169BBC}" dt="2020-06-04T02:23:01.040" v="2460"/>
          <ac:grpSpMkLst>
            <pc:docMk/>
            <pc:sldMk cId="138497350" sldId="306"/>
            <ac:grpSpMk id="521" creationId="{CABBCE8D-736F-4D40-84C8-0D66E1346C6E}"/>
          </ac:grpSpMkLst>
        </pc:grpChg>
        <pc:grpChg chg="del mod">
          <ac:chgData name="Alonso Raúl Melgarejo Galván" userId="34f8e7f98b12fabf" providerId="LiveId" clId="{FD30FA29-A3C3-4DDE-A8CF-DA98DF169BBC}" dt="2020-06-04T02:23:04.475" v="2462"/>
          <ac:grpSpMkLst>
            <pc:docMk/>
            <pc:sldMk cId="138497350" sldId="306"/>
            <ac:grpSpMk id="523" creationId="{E90F9059-51CA-4817-BB32-BEBAF9790361}"/>
          </ac:grpSpMkLst>
        </pc:grpChg>
        <pc:grpChg chg="del mod">
          <ac:chgData name="Alonso Raúl Melgarejo Galván" userId="34f8e7f98b12fabf" providerId="LiveId" clId="{FD30FA29-A3C3-4DDE-A8CF-DA98DF169BBC}" dt="2020-06-04T02:23:06.917" v="2464"/>
          <ac:grpSpMkLst>
            <pc:docMk/>
            <pc:sldMk cId="138497350" sldId="306"/>
            <ac:grpSpMk id="525" creationId="{602B8B88-271D-41F4-A029-9BD5A6F4DF6B}"/>
          </ac:grpSpMkLst>
        </pc:grpChg>
        <pc:grpChg chg="del mod">
          <ac:chgData name="Alonso Raúl Melgarejo Galván" userId="34f8e7f98b12fabf" providerId="LiveId" clId="{FD30FA29-A3C3-4DDE-A8CF-DA98DF169BBC}" dt="2020-06-04T02:23:11.165" v="2466"/>
          <ac:grpSpMkLst>
            <pc:docMk/>
            <pc:sldMk cId="138497350" sldId="306"/>
            <ac:grpSpMk id="527" creationId="{CD4FF355-9937-4C83-8530-EEEA67995493}"/>
          </ac:grpSpMkLst>
        </pc:grpChg>
        <pc:grpChg chg="del mod">
          <ac:chgData name="Alonso Raúl Melgarejo Galván" userId="34f8e7f98b12fabf" providerId="LiveId" clId="{FD30FA29-A3C3-4DDE-A8CF-DA98DF169BBC}" dt="2020-06-04T02:23:15.665" v="2469"/>
          <ac:grpSpMkLst>
            <pc:docMk/>
            <pc:sldMk cId="138497350" sldId="306"/>
            <ac:grpSpMk id="529" creationId="{B45DDA33-753B-4779-85CD-B2336BE8E655}"/>
          </ac:grpSpMkLst>
        </pc:grpChg>
        <pc:grpChg chg="del mod">
          <ac:chgData name="Alonso Raúl Melgarejo Galván" userId="34f8e7f98b12fabf" providerId="LiveId" clId="{FD30FA29-A3C3-4DDE-A8CF-DA98DF169BBC}" dt="2020-06-04T02:23:25.862" v="2471"/>
          <ac:grpSpMkLst>
            <pc:docMk/>
            <pc:sldMk cId="138497350" sldId="306"/>
            <ac:grpSpMk id="532" creationId="{EAD7B9EC-F153-47A9-892C-77C6A9D893F0}"/>
          </ac:grpSpMkLst>
        </pc:grpChg>
        <pc:grpChg chg="mod">
          <ac:chgData name="Alonso Raúl Melgarejo Galván" userId="34f8e7f98b12fabf" providerId="LiveId" clId="{FD30FA29-A3C3-4DDE-A8CF-DA98DF169BBC}" dt="2020-06-04T02:23:25.862" v="2471"/>
          <ac:grpSpMkLst>
            <pc:docMk/>
            <pc:sldMk cId="138497350" sldId="306"/>
            <ac:grpSpMk id="534" creationId="{82F45AF4-35C8-41F5-ADF5-A77A9308B38E}"/>
          </ac:grpSpMkLst>
        </pc:grpChg>
        <pc:inkChg chg="add mod">
          <ac:chgData name="Alonso Raúl Melgarejo Galván" userId="34f8e7f98b12fabf" providerId="LiveId" clId="{FD30FA29-A3C3-4DDE-A8CF-DA98DF169BBC}" dt="2020-06-04T02:22:47.077" v="2453"/>
          <ac:inkMkLst>
            <pc:docMk/>
            <pc:sldMk cId="138497350" sldId="306"/>
            <ac:inkMk id="4" creationId="{A79DE23D-09A1-4384-A3CD-A898B00F374D}"/>
          </ac:inkMkLst>
        </pc:inkChg>
        <pc:inkChg chg="add mod">
          <ac:chgData name="Alonso Raúl Melgarejo Galván" userId="34f8e7f98b12fabf" providerId="LiveId" clId="{FD30FA29-A3C3-4DDE-A8CF-DA98DF169BBC}" dt="2020-06-04T02:22:47.077" v="2453"/>
          <ac:inkMkLst>
            <pc:docMk/>
            <pc:sldMk cId="138497350" sldId="306"/>
            <ac:inkMk id="6" creationId="{CC511F49-BB93-4A65-BB5C-10DEB441DB13}"/>
          </ac:inkMkLst>
        </pc:inkChg>
        <pc:inkChg chg="add del mod">
          <ac:chgData name="Alonso Raúl Melgarejo Galván" userId="34f8e7f98b12fabf" providerId="LiveId" clId="{FD30FA29-A3C3-4DDE-A8CF-DA98DF169BBC}" dt="2020-06-04T02:21:56.736" v="2436"/>
          <ac:inkMkLst>
            <pc:docMk/>
            <pc:sldMk cId="138497350" sldId="306"/>
            <ac:inkMk id="7" creationId="{E73243FB-92B6-4F75-B086-6233E7B368AF}"/>
          </ac:inkMkLst>
        </pc:inkChg>
        <pc:inkChg chg="add mod">
          <ac:chgData name="Alonso Raúl Melgarejo Galván" userId="34f8e7f98b12fabf" providerId="LiveId" clId="{FD30FA29-A3C3-4DDE-A8CF-DA98DF169BBC}" dt="2020-06-04T02:23:25.862" v="2471"/>
          <ac:inkMkLst>
            <pc:docMk/>
            <pc:sldMk cId="138497350" sldId="306"/>
            <ac:inkMk id="12" creationId="{2D1524A6-BF99-4B7F-BCB6-850C8A72DDBD}"/>
          </ac:inkMkLst>
        </pc:inkChg>
        <pc:inkChg chg="add mod">
          <ac:chgData name="Alonso Raúl Melgarejo Galván" userId="34f8e7f98b12fabf" providerId="LiveId" clId="{FD30FA29-A3C3-4DDE-A8CF-DA98DF169BBC}" dt="2020-06-04T02:23:25.862" v="2471"/>
          <ac:inkMkLst>
            <pc:docMk/>
            <pc:sldMk cId="138497350" sldId="306"/>
            <ac:inkMk id="14" creationId="{FDCAF27F-CAE7-470A-AD55-D7E03410A039}"/>
          </ac:inkMkLst>
        </pc:inkChg>
        <pc:inkChg chg="add mod">
          <ac:chgData name="Alonso Raúl Melgarejo Galván" userId="34f8e7f98b12fabf" providerId="LiveId" clId="{FD30FA29-A3C3-4DDE-A8CF-DA98DF169BBC}" dt="2020-06-04T02:23:25.862" v="2471"/>
          <ac:inkMkLst>
            <pc:docMk/>
            <pc:sldMk cId="138497350" sldId="306"/>
            <ac:inkMk id="15" creationId="{22F351B9-5FC8-4C08-B182-E95E4C6FAC1F}"/>
          </ac:inkMkLst>
        </pc:inkChg>
        <pc:inkChg chg="add del mod">
          <ac:chgData name="Alonso Raúl Melgarejo Galván" userId="34f8e7f98b12fabf" providerId="LiveId" clId="{FD30FA29-A3C3-4DDE-A8CF-DA98DF169BBC}" dt="2020-06-04T02:21:55.951" v="2435"/>
          <ac:inkMkLst>
            <pc:docMk/>
            <pc:sldMk cId="138497350" sldId="306"/>
            <ac:inkMk id="16" creationId="{262FAA19-8158-46F7-832D-425D43ADBBA7}"/>
          </ac:inkMkLst>
        </pc:inkChg>
        <pc:inkChg chg="add mod">
          <ac:chgData name="Alonso Raúl Melgarejo Galván" userId="34f8e7f98b12fabf" providerId="LiveId" clId="{FD30FA29-A3C3-4DDE-A8CF-DA98DF169BBC}" dt="2020-06-04T02:23:25.862" v="2471"/>
          <ac:inkMkLst>
            <pc:docMk/>
            <pc:sldMk cId="138497350" sldId="306"/>
            <ac:inkMk id="19" creationId="{600664B0-708B-4804-B0A7-DBFA54FE685E}"/>
          </ac:inkMkLst>
        </pc:inkChg>
        <pc:inkChg chg="add mod">
          <ac:chgData name="Alonso Raúl Melgarejo Galván" userId="34f8e7f98b12fabf" providerId="LiveId" clId="{FD30FA29-A3C3-4DDE-A8CF-DA98DF169BBC}" dt="2020-06-04T02:23:25.862" v="2471"/>
          <ac:inkMkLst>
            <pc:docMk/>
            <pc:sldMk cId="138497350" sldId="306"/>
            <ac:inkMk id="23" creationId="{CC2AFC92-DB22-4723-AA5E-206CE9A878A9}"/>
          </ac:inkMkLst>
        </pc:inkChg>
        <pc:inkChg chg="add mod">
          <ac:chgData name="Alonso Raúl Melgarejo Galván" userId="34f8e7f98b12fabf" providerId="LiveId" clId="{FD30FA29-A3C3-4DDE-A8CF-DA98DF169BBC}" dt="2020-06-04T02:23:25.862" v="2471"/>
          <ac:inkMkLst>
            <pc:docMk/>
            <pc:sldMk cId="138497350" sldId="306"/>
            <ac:inkMk id="29" creationId="{AC51412F-AE0B-4AA2-AAF9-DD2151DADCA5}"/>
          </ac:inkMkLst>
        </pc:inkChg>
        <pc:inkChg chg="add mod">
          <ac:chgData name="Alonso Raúl Melgarejo Galván" userId="34f8e7f98b12fabf" providerId="LiveId" clId="{FD30FA29-A3C3-4DDE-A8CF-DA98DF169BBC}" dt="2020-06-04T02:23:25.862" v="2471"/>
          <ac:inkMkLst>
            <pc:docMk/>
            <pc:sldMk cId="138497350" sldId="306"/>
            <ac:inkMk id="34" creationId="{863C5220-F325-470D-ADA6-4880764B334D}"/>
          </ac:inkMkLst>
        </pc:inkChg>
        <pc:inkChg chg="add mod">
          <ac:chgData name="Alonso Raúl Melgarejo Galván" userId="34f8e7f98b12fabf" providerId="LiveId" clId="{FD30FA29-A3C3-4DDE-A8CF-DA98DF169BBC}" dt="2020-06-04T02:23:25.862" v="2471"/>
          <ac:inkMkLst>
            <pc:docMk/>
            <pc:sldMk cId="138497350" sldId="306"/>
            <ac:inkMk id="35" creationId="{FAC710BE-BFAB-45F9-8069-90A3BA3EF380}"/>
          </ac:inkMkLst>
        </pc:inkChg>
        <pc:inkChg chg="add mod">
          <ac:chgData name="Alonso Raúl Melgarejo Galván" userId="34f8e7f98b12fabf" providerId="LiveId" clId="{FD30FA29-A3C3-4DDE-A8CF-DA98DF169BBC}" dt="2020-06-04T02:18:59.554" v="2363"/>
          <ac:inkMkLst>
            <pc:docMk/>
            <pc:sldMk cId="138497350" sldId="306"/>
            <ac:inkMk id="37" creationId="{9086F7C0-2A26-4C58-A073-227377EF45A6}"/>
          </ac:inkMkLst>
        </pc:inkChg>
        <pc:inkChg chg="add mod">
          <ac:chgData name="Alonso Raúl Melgarejo Galván" userId="34f8e7f98b12fabf" providerId="LiveId" clId="{FD30FA29-A3C3-4DDE-A8CF-DA98DF169BBC}" dt="2020-06-04T02:23:25.862" v="2471"/>
          <ac:inkMkLst>
            <pc:docMk/>
            <pc:sldMk cId="138497350" sldId="306"/>
            <ac:inkMk id="41" creationId="{6DE99774-12BC-48E6-8A6B-54E2C50A7266}"/>
          </ac:inkMkLst>
        </pc:inkChg>
        <pc:inkChg chg="add mod">
          <ac:chgData name="Alonso Raúl Melgarejo Galván" userId="34f8e7f98b12fabf" providerId="LiveId" clId="{FD30FA29-A3C3-4DDE-A8CF-DA98DF169BBC}" dt="2020-06-04T02:23:25.862" v="2471"/>
          <ac:inkMkLst>
            <pc:docMk/>
            <pc:sldMk cId="138497350" sldId="306"/>
            <ac:inkMk id="42" creationId="{77F9C301-F90A-44CE-A957-0D7606031264}"/>
          </ac:inkMkLst>
        </pc:inkChg>
        <pc:inkChg chg="add mod">
          <ac:chgData name="Alonso Raúl Melgarejo Galván" userId="34f8e7f98b12fabf" providerId="LiveId" clId="{FD30FA29-A3C3-4DDE-A8CF-DA98DF169BBC}" dt="2020-06-04T02:23:25.862" v="2471"/>
          <ac:inkMkLst>
            <pc:docMk/>
            <pc:sldMk cId="138497350" sldId="306"/>
            <ac:inkMk id="43" creationId="{5C3077F6-DC7B-4332-988B-C72853881A97}"/>
          </ac:inkMkLst>
        </pc:inkChg>
        <pc:inkChg chg="add mod">
          <ac:chgData name="Alonso Raúl Melgarejo Galván" userId="34f8e7f98b12fabf" providerId="LiveId" clId="{FD30FA29-A3C3-4DDE-A8CF-DA98DF169BBC}" dt="2020-06-04T02:23:25.862" v="2471"/>
          <ac:inkMkLst>
            <pc:docMk/>
            <pc:sldMk cId="138497350" sldId="306"/>
            <ac:inkMk id="44" creationId="{A2E09CE9-D4D6-4C94-96C5-434E354C4D43}"/>
          </ac:inkMkLst>
        </pc:inkChg>
        <pc:inkChg chg="add mod">
          <ac:chgData name="Alonso Raúl Melgarejo Galván" userId="34f8e7f98b12fabf" providerId="LiveId" clId="{FD30FA29-A3C3-4DDE-A8CF-DA98DF169BBC}" dt="2020-06-04T02:23:25.862" v="2471"/>
          <ac:inkMkLst>
            <pc:docMk/>
            <pc:sldMk cId="138497350" sldId="306"/>
            <ac:inkMk id="47" creationId="{749B0E85-D978-4354-A1AB-D116061F8F03}"/>
          </ac:inkMkLst>
        </pc:inkChg>
        <pc:inkChg chg="add mod">
          <ac:chgData name="Alonso Raúl Melgarejo Galván" userId="34f8e7f98b12fabf" providerId="LiveId" clId="{FD30FA29-A3C3-4DDE-A8CF-DA98DF169BBC}" dt="2020-06-04T02:23:25.862" v="2471"/>
          <ac:inkMkLst>
            <pc:docMk/>
            <pc:sldMk cId="138497350" sldId="306"/>
            <ac:inkMk id="57" creationId="{AECD9EE3-852E-46EE-93A3-EBC2A77D4EE4}"/>
          </ac:inkMkLst>
        </pc:inkChg>
        <pc:inkChg chg="add mod">
          <ac:chgData name="Alonso Raúl Melgarejo Galván" userId="34f8e7f98b12fabf" providerId="LiveId" clId="{FD30FA29-A3C3-4DDE-A8CF-DA98DF169BBC}" dt="2020-06-04T02:23:25.862" v="2471"/>
          <ac:inkMkLst>
            <pc:docMk/>
            <pc:sldMk cId="138497350" sldId="306"/>
            <ac:inkMk id="63" creationId="{FC7334CC-C1C0-4E2D-AF3F-3E23B9880990}"/>
          </ac:inkMkLst>
        </pc:inkChg>
        <pc:inkChg chg="add mod">
          <ac:chgData name="Alonso Raúl Melgarejo Galván" userId="34f8e7f98b12fabf" providerId="LiveId" clId="{FD30FA29-A3C3-4DDE-A8CF-DA98DF169BBC}" dt="2020-06-04T02:23:25.862" v="2471"/>
          <ac:inkMkLst>
            <pc:docMk/>
            <pc:sldMk cId="138497350" sldId="306"/>
            <ac:inkMk id="64" creationId="{FFC60A98-3782-4FE5-BF54-6027CA02D23C}"/>
          </ac:inkMkLst>
        </pc:inkChg>
        <pc:inkChg chg="add del mod">
          <ac:chgData name="Alonso Raúl Melgarejo Galván" userId="34f8e7f98b12fabf" providerId="LiveId" clId="{FD30FA29-A3C3-4DDE-A8CF-DA98DF169BBC}" dt="2020-06-04T02:21:57.648" v="2438"/>
          <ac:inkMkLst>
            <pc:docMk/>
            <pc:sldMk cId="138497350" sldId="306"/>
            <ac:inkMk id="65" creationId="{9C127363-4F51-4A21-93F6-428713634060}"/>
          </ac:inkMkLst>
        </pc:inkChg>
        <pc:inkChg chg="add mod">
          <ac:chgData name="Alonso Raúl Melgarejo Galván" userId="34f8e7f98b12fabf" providerId="LiveId" clId="{FD30FA29-A3C3-4DDE-A8CF-DA98DF169BBC}" dt="2020-06-04T02:23:25.862" v="2471"/>
          <ac:inkMkLst>
            <pc:docMk/>
            <pc:sldMk cId="138497350" sldId="306"/>
            <ac:inkMk id="66" creationId="{9CBB2150-20E6-4281-B408-46DCB1397803}"/>
          </ac:inkMkLst>
        </pc:inkChg>
        <pc:inkChg chg="add mod">
          <ac:chgData name="Alonso Raúl Melgarejo Galván" userId="34f8e7f98b12fabf" providerId="LiveId" clId="{FD30FA29-A3C3-4DDE-A8CF-DA98DF169BBC}" dt="2020-06-04T02:23:25.862" v="2471"/>
          <ac:inkMkLst>
            <pc:docMk/>
            <pc:sldMk cId="138497350" sldId="306"/>
            <ac:inkMk id="74" creationId="{D5FC6A4B-6277-45D7-8C6E-62B63B45A0C8}"/>
          </ac:inkMkLst>
        </pc:inkChg>
        <pc:inkChg chg="add mod">
          <ac:chgData name="Alonso Raúl Melgarejo Galván" userId="34f8e7f98b12fabf" providerId="LiveId" clId="{FD30FA29-A3C3-4DDE-A8CF-DA98DF169BBC}" dt="2020-06-04T02:23:25.862" v="2471"/>
          <ac:inkMkLst>
            <pc:docMk/>
            <pc:sldMk cId="138497350" sldId="306"/>
            <ac:inkMk id="77" creationId="{05E62A51-7200-413A-9A78-0856352C3E5D}"/>
          </ac:inkMkLst>
        </pc:inkChg>
        <pc:inkChg chg="add mod">
          <ac:chgData name="Alonso Raúl Melgarejo Galván" userId="34f8e7f98b12fabf" providerId="LiveId" clId="{FD30FA29-A3C3-4DDE-A8CF-DA98DF169BBC}" dt="2020-06-04T02:23:25.862" v="2471"/>
          <ac:inkMkLst>
            <pc:docMk/>
            <pc:sldMk cId="138497350" sldId="306"/>
            <ac:inkMk id="78" creationId="{2AAADF62-660F-440F-A105-4FE1194CE6D7}"/>
          </ac:inkMkLst>
        </pc:inkChg>
        <pc:inkChg chg="add mod">
          <ac:chgData name="Alonso Raúl Melgarejo Galván" userId="34f8e7f98b12fabf" providerId="LiveId" clId="{FD30FA29-A3C3-4DDE-A8CF-DA98DF169BBC}" dt="2020-06-04T02:23:25.862" v="2471"/>
          <ac:inkMkLst>
            <pc:docMk/>
            <pc:sldMk cId="138497350" sldId="306"/>
            <ac:inkMk id="79" creationId="{7D94C450-8932-40BD-84D0-B7152267449D}"/>
          </ac:inkMkLst>
        </pc:inkChg>
        <pc:inkChg chg="add mod">
          <ac:chgData name="Alonso Raúl Melgarejo Galván" userId="34f8e7f98b12fabf" providerId="LiveId" clId="{FD30FA29-A3C3-4DDE-A8CF-DA98DF169BBC}" dt="2020-06-04T02:23:25.862" v="2471"/>
          <ac:inkMkLst>
            <pc:docMk/>
            <pc:sldMk cId="138497350" sldId="306"/>
            <ac:inkMk id="80" creationId="{3F56F6A5-A52A-4D6F-85AE-29032447FFF7}"/>
          </ac:inkMkLst>
        </pc:inkChg>
        <pc:inkChg chg="add mod">
          <ac:chgData name="Alonso Raúl Melgarejo Galván" userId="34f8e7f98b12fabf" providerId="LiveId" clId="{FD30FA29-A3C3-4DDE-A8CF-DA98DF169BBC}" dt="2020-06-04T02:23:25.862" v="2471"/>
          <ac:inkMkLst>
            <pc:docMk/>
            <pc:sldMk cId="138497350" sldId="306"/>
            <ac:inkMk id="81" creationId="{E83A79DD-22C5-4D8A-B8FB-4A9FD6D0412B}"/>
          </ac:inkMkLst>
        </pc:inkChg>
        <pc:inkChg chg="add mod">
          <ac:chgData name="Alonso Raúl Melgarejo Galván" userId="34f8e7f98b12fabf" providerId="LiveId" clId="{FD30FA29-A3C3-4DDE-A8CF-DA98DF169BBC}" dt="2020-06-04T02:23:25.862" v="2471"/>
          <ac:inkMkLst>
            <pc:docMk/>
            <pc:sldMk cId="138497350" sldId="306"/>
            <ac:inkMk id="82" creationId="{3312941A-D2FE-471B-BD64-57F046EA8537}"/>
          </ac:inkMkLst>
        </pc:inkChg>
        <pc:inkChg chg="add mod">
          <ac:chgData name="Alonso Raúl Melgarejo Galván" userId="34f8e7f98b12fabf" providerId="LiveId" clId="{FD30FA29-A3C3-4DDE-A8CF-DA98DF169BBC}" dt="2020-06-04T02:22:47.077" v="2453"/>
          <ac:inkMkLst>
            <pc:docMk/>
            <pc:sldMk cId="138497350" sldId="306"/>
            <ac:inkMk id="84" creationId="{D205685F-CB5D-4A08-B237-571C8FCD5658}"/>
          </ac:inkMkLst>
        </pc:inkChg>
        <pc:inkChg chg="add mod">
          <ac:chgData name="Alonso Raúl Melgarejo Galván" userId="34f8e7f98b12fabf" providerId="LiveId" clId="{FD30FA29-A3C3-4DDE-A8CF-DA98DF169BBC}" dt="2020-06-04T02:22:47.077" v="2453"/>
          <ac:inkMkLst>
            <pc:docMk/>
            <pc:sldMk cId="138497350" sldId="306"/>
            <ac:inkMk id="85" creationId="{19B417D7-B068-40B7-9F9B-765B018ABCFA}"/>
          </ac:inkMkLst>
        </pc:inkChg>
        <pc:inkChg chg="add mod">
          <ac:chgData name="Alonso Raúl Melgarejo Galván" userId="34f8e7f98b12fabf" providerId="LiveId" clId="{FD30FA29-A3C3-4DDE-A8CF-DA98DF169BBC}" dt="2020-06-04T02:19:15.998" v="2371"/>
          <ac:inkMkLst>
            <pc:docMk/>
            <pc:sldMk cId="138497350" sldId="306"/>
            <ac:inkMk id="88" creationId="{05E79B38-028E-4585-891F-CE8B03B98B88}"/>
          </ac:inkMkLst>
        </pc:inkChg>
        <pc:inkChg chg="add mod">
          <ac:chgData name="Alonso Raúl Melgarejo Galván" userId="34f8e7f98b12fabf" providerId="LiveId" clId="{FD30FA29-A3C3-4DDE-A8CF-DA98DF169BBC}" dt="2020-06-04T02:22:47.077" v="2453"/>
          <ac:inkMkLst>
            <pc:docMk/>
            <pc:sldMk cId="138497350" sldId="306"/>
            <ac:inkMk id="92" creationId="{D55FE948-D671-4F54-A899-0B125E060B08}"/>
          </ac:inkMkLst>
        </pc:inkChg>
        <pc:inkChg chg="add mod">
          <ac:chgData name="Alonso Raúl Melgarejo Galván" userId="34f8e7f98b12fabf" providerId="LiveId" clId="{FD30FA29-A3C3-4DDE-A8CF-DA98DF169BBC}" dt="2020-06-04T02:22:47.077" v="2453"/>
          <ac:inkMkLst>
            <pc:docMk/>
            <pc:sldMk cId="138497350" sldId="306"/>
            <ac:inkMk id="94" creationId="{917BBC75-4406-4D52-9976-4135684EA213}"/>
          </ac:inkMkLst>
        </pc:inkChg>
        <pc:inkChg chg="add mod">
          <ac:chgData name="Alonso Raúl Melgarejo Galván" userId="34f8e7f98b12fabf" providerId="LiveId" clId="{FD30FA29-A3C3-4DDE-A8CF-DA98DF169BBC}" dt="2020-06-04T02:22:47.077" v="2453"/>
          <ac:inkMkLst>
            <pc:docMk/>
            <pc:sldMk cId="138497350" sldId="306"/>
            <ac:inkMk id="98" creationId="{D356DA57-0EE6-4CC7-98A8-90653FF2E9BB}"/>
          </ac:inkMkLst>
        </pc:inkChg>
        <pc:inkChg chg="add mod">
          <ac:chgData name="Alonso Raúl Melgarejo Galván" userId="34f8e7f98b12fabf" providerId="LiveId" clId="{FD30FA29-A3C3-4DDE-A8CF-DA98DF169BBC}" dt="2020-06-04T02:22:47.077" v="2453"/>
          <ac:inkMkLst>
            <pc:docMk/>
            <pc:sldMk cId="138497350" sldId="306"/>
            <ac:inkMk id="100" creationId="{526C69EA-6C85-407C-BD79-50ABA52FA0E8}"/>
          </ac:inkMkLst>
        </pc:inkChg>
        <pc:inkChg chg="add mod">
          <ac:chgData name="Alonso Raúl Melgarejo Galván" userId="34f8e7f98b12fabf" providerId="LiveId" clId="{FD30FA29-A3C3-4DDE-A8CF-DA98DF169BBC}" dt="2020-06-04T02:19:30.031" v="2377"/>
          <ac:inkMkLst>
            <pc:docMk/>
            <pc:sldMk cId="138497350" sldId="306"/>
            <ac:inkMk id="104" creationId="{455EAEB9-5B2C-4EC5-9E54-56E2ECA652DF}"/>
          </ac:inkMkLst>
        </pc:inkChg>
        <pc:inkChg chg="add mod">
          <ac:chgData name="Alonso Raúl Melgarejo Galván" userId="34f8e7f98b12fabf" providerId="LiveId" clId="{FD30FA29-A3C3-4DDE-A8CF-DA98DF169BBC}" dt="2020-06-04T02:22:47.077" v="2453"/>
          <ac:inkMkLst>
            <pc:docMk/>
            <pc:sldMk cId="138497350" sldId="306"/>
            <ac:inkMk id="117" creationId="{073927B2-80DF-46BC-A26E-40815946DDFE}"/>
          </ac:inkMkLst>
        </pc:inkChg>
        <pc:inkChg chg="add mod">
          <ac:chgData name="Alonso Raúl Melgarejo Galván" userId="34f8e7f98b12fabf" providerId="LiveId" clId="{FD30FA29-A3C3-4DDE-A8CF-DA98DF169BBC}" dt="2020-06-04T02:22:47.077" v="2453"/>
          <ac:inkMkLst>
            <pc:docMk/>
            <pc:sldMk cId="138497350" sldId="306"/>
            <ac:inkMk id="119" creationId="{3C4E79BA-3826-4AB7-B72E-EA07A4F24B12}"/>
          </ac:inkMkLst>
        </pc:inkChg>
        <pc:inkChg chg="add mod">
          <ac:chgData name="Alonso Raúl Melgarejo Galván" userId="34f8e7f98b12fabf" providerId="LiveId" clId="{FD30FA29-A3C3-4DDE-A8CF-DA98DF169BBC}" dt="2020-06-04T02:22:47.077" v="2453"/>
          <ac:inkMkLst>
            <pc:docMk/>
            <pc:sldMk cId="138497350" sldId="306"/>
            <ac:inkMk id="120" creationId="{AFAC108E-179A-44E9-A41D-FA9B3162FEA6}"/>
          </ac:inkMkLst>
        </pc:inkChg>
        <pc:inkChg chg="add mod">
          <ac:chgData name="Alonso Raúl Melgarejo Galván" userId="34f8e7f98b12fabf" providerId="LiveId" clId="{FD30FA29-A3C3-4DDE-A8CF-DA98DF169BBC}" dt="2020-06-04T02:22:47.077" v="2453"/>
          <ac:inkMkLst>
            <pc:docMk/>
            <pc:sldMk cId="138497350" sldId="306"/>
            <ac:inkMk id="124" creationId="{F2CB58B8-44D0-451E-AF8E-84713184FE64}"/>
          </ac:inkMkLst>
        </pc:inkChg>
        <pc:inkChg chg="add mod">
          <ac:chgData name="Alonso Raúl Melgarejo Galván" userId="34f8e7f98b12fabf" providerId="LiveId" clId="{FD30FA29-A3C3-4DDE-A8CF-DA98DF169BBC}" dt="2020-06-04T02:22:47.077" v="2453"/>
          <ac:inkMkLst>
            <pc:docMk/>
            <pc:sldMk cId="138497350" sldId="306"/>
            <ac:inkMk id="129" creationId="{D90B730C-E4EB-4A7D-9380-60D15B087CDA}"/>
          </ac:inkMkLst>
        </pc:inkChg>
        <pc:inkChg chg="add mod">
          <ac:chgData name="Alonso Raúl Melgarejo Galván" userId="34f8e7f98b12fabf" providerId="LiveId" clId="{FD30FA29-A3C3-4DDE-A8CF-DA98DF169BBC}" dt="2020-06-04T02:22:47.077" v="2453"/>
          <ac:inkMkLst>
            <pc:docMk/>
            <pc:sldMk cId="138497350" sldId="306"/>
            <ac:inkMk id="130" creationId="{4878D913-7FD8-4A15-8CBD-85A43E0841DE}"/>
          </ac:inkMkLst>
        </pc:inkChg>
        <pc:inkChg chg="add mod">
          <ac:chgData name="Alonso Raúl Melgarejo Galván" userId="34f8e7f98b12fabf" providerId="LiveId" clId="{FD30FA29-A3C3-4DDE-A8CF-DA98DF169BBC}" dt="2020-06-04T02:22:47.077" v="2453"/>
          <ac:inkMkLst>
            <pc:docMk/>
            <pc:sldMk cId="138497350" sldId="306"/>
            <ac:inkMk id="131" creationId="{A244451E-B978-4986-B295-48FE5977D4FC}"/>
          </ac:inkMkLst>
        </pc:inkChg>
        <pc:inkChg chg="add mod">
          <ac:chgData name="Alonso Raúl Melgarejo Galván" userId="34f8e7f98b12fabf" providerId="LiveId" clId="{FD30FA29-A3C3-4DDE-A8CF-DA98DF169BBC}" dt="2020-06-04T02:22:47.077" v="2453"/>
          <ac:inkMkLst>
            <pc:docMk/>
            <pc:sldMk cId="138497350" sldId="306"/>
            <ac:inkMk id="133" creationId="{20C72A6D-353B-4413-AE88-156DE9B7303D}"/>
          </ac:inkMkLst>
        </pc:inkChg>
        <pc:inkChg chg="add mod">
          <ac:chgData name="Alonso Raúl Melgarejo Galván" userId="34f8e7f98b12fabf" providerId="LiveId" clId="{FD30FA29-A3C3-4DDE-A8CF-DA98DF169BBC}" dt="2020-06-04T02:22:47.077" v="2453"/>
          <ac:inkMkLst>
            <pc:docMk/>
            <pc:sldMk cId="138497350" sldId="306"/>
            <ac:inkMk id="134" creationId="{37BD21B2-F4ED-4EC3-AE2D-F53D311F8628}"/>
          </ac:inkMkLst>
        </pc:inkChg>
        <pc:inkChg chg="add mod">
          <ac:chgData name="Alonso Raúl Melgarejo Galván" userId="34f8e7f98b12fabf" providerId="LiveId" clId="{FD30FA29-A3C3-4DDE-A8CF-DA98DF169BBC}" dt="2020-06-04T02:22:47.077" v="2453"/>
          <ac:inkMkLst>
            <pc:docMk/>
            <pc:sldMk cId="138497350" sldId="306"/>
            <ac:inkMk id="135" creationId="{73F7C85A-8DD5-4EBB-A972-3ABBAA8935FB}"/>
          </ac:inkMkLst>
        </pc:inkChg>
        <pc:inkChg chg="add mod">
          <ac:chgData name="Alonso Raúl Melgarejo Galván" userId="34f8e7f98b12fabf" providerId="LiveId" clId="{FD30FA29-A3C3-4DDE-A8CF-DA98DF169BBC}" dt="2020-06-04T02:22:47.077" v="2453"/>
          <ac:inkMkLst>
            <pc:docMk/>
            <pc:sldMk cId="138497350" sldId="306"/>
            <ac:inkMk id="136" creationId="{462A4749-D195-4999-A34E-6EB7E8F47485}"/>
          </ac:inkMkLst>
        </pc:inkChg>
        <pc:inkChg chg="add mod">
          <ac:chgData name="Alonso Raúl Melgarejo Galván" userId="34f8e7f98b12fabf" providerId="LiveId" clId="{FD30FA29-A3C3-4DDE-A8CF-DA98DF169BBC}" dt="2020-06-04T02:20:30.046" v="2392"/>
          <ac:inkMkLst>
            <pc:docMk/>
            <pc:sldMk cId="138497350" sldId="306"/>
            <ac:inkMk id="138" creationId="{68B37431-9247-4674-AFAB-AEB1A67F6A95}"/>
          </ac:inkMkLst>
        </pc:inkChg>
        <pc:inkChg chg="add mod">
          <ac:chgData name="Alonso Raúl Melgarejo Galván" userId="34f8e7f98b12fabf" providerId="LiveId" clId="{FD30FA29-A3C3-4DDE-A8CF-DA98DF169BBC}" dt="2020-06-04T02:22:47.077" v="2453"/>
          <ac:inkMkLst>
            <pc:docMk/>
            <pc:sldMk cId="138497350" sldId="306"/>
            <ac:inkMk id="140" creationId="{CA717586-96A9-4E8B-A5DC-FF1020D55993}"/>
          </ac:inkMkLst>
        </pc:inkChg>
        <pc:inkChg chg="add mod">
          <ac:chgData name="Alonso Raúl Melgarejo Galván" userId="34f8e7f98b12fabf" providerId="LiveId" clId="{FD30FA29-A3C3-4DDE-A8CF-DA98DF169BBC}" dt="2020-06-04T02:22:47.077" v="2453"/>
          <ac:inkMkLst>
            <pc:docMk/>
            <pc:sldMk cId="138497350" sldId="306"/>
            <ac:inkMk id="141" creationId="{481748A3-88D8-4114-AF07-8F7A0BF398A0}"/>
          </ac:inkMkLst>
        </pc:inkChg>
        <pc:inkChg chg="add mod">
          <ac:chgData name="Alonso Raúl Melgarejo Galván" userId="34f8e7f98b12fabf" providerId="LiveId" clId="{FD30FA29-A3C3-4DDE-A8CF-DA98DF169BBC}" dt="2020-06-04T02:20:50.366" v="2406"/>
          <ac:inkMkLst>
            <pc:docMk/>
            <pc:sldMk cId="138497350" sldId="306"/>
            <ac:inkMk id="143" creationId="{C89D0BCC-08CF-4BD1-910B-382DDDA9ED5A}"/>
          </ac:inkMkLst>
        </pc:inkChg>
        <pc:inkChg chg="add mod">
          <ac:chgData name="Alonso Raúl Melgarejo Galván" userId="34f8e7f98b12fabf" providerId="LiveId" clId="{FD30FA29-A3C3-4DDE-A8CF-DA98DF169BBC}" dt="2020-06-04T02:23:25.862" v="2471"/>
          <ac:inkMkLst>
            <pc:docMk/>
            <pc:sldMk cId="138497350" sldId="306"/>
            <ac:inkMk id="145" creationId="{22F0652C-A179-45CD-A27E-208132D88245}"/>
          </ac:inkMkLst>
        </pc:inkChg>
        <pc:inkChg chg="add mod">
          <ac:chgData name="Alonso Raúl Melgarejo Galván" userId="34f8e7f98b12fabf" providerId="LiveId" clId="{FD30FA29-A3C3-4DDE-A8CF-DA98DF169BBC}" dt="2020-06-04T02:23:25.862" v="2471"/>
          <ac:inkMkLst>
            <pc:docMk/>
            <pc:sldMk cId="138497350" sldId="306"/>
            <ac:inkMk id="146" creationId="{316C9ADF-C807-4B4B-821A-3822F98E2426}"/>
          </ac:inkMkLst>
        </pc:inkChg>
        <pc:inkChg chg="add mod">
          <ac:chgData name="Alonso Raúl Melgarejo Galván" userId="34f8e7f98b12fabf" providerId="LiveId" clId="{FD30FA29-A3C3-4DDE-A8CF-DA98DF169BBC}" dt="2020-06-04T02:23:25.862" v="2471"/>
          <ac:inkMkLst>
            <pc:docMk/>
            <pc:sldMk cId="138497350" sldId="306"/>
            <ac:inkMk id="147" creationId="{64824C7D-7076-48CA-906A-0F18DEAA942F}"/>
          </ac:inkMkLst>
        </pc:inkChg>
        <pc:inkChg chg="add mod">
          <ac:chgData name="Alonso Raúl Melgarejo Galván" userId="34f8e7f98b12fabf" providerId="LiveId" clId="{FD30FA29-A3C3-4DDE-A8CF-DA98DF169BBC}" dt="2020-06-04T02:23:25.862" v="2471"/>
          <ac:inkMkLst>
            <pc:docMk/>
            <pc:sldMk cId="138497350" sldId="306"/>
            <ac:inkMk id="148" creationId="{FBDCF5E8-110D-48E2-8761-78EC20C34FC0}"/>
          </ac:inkMkLst>
        </pc:inkChg>
        <pc:inkChg chg="add mod">
          <ac:chgData name="Alonso Raúl Melgarejo Galván" userId="34f8e7f98b12fabf" providerId="LiveId" clId="{FD30FA29-A3C3-4DDE-A8CF-DA98DF169BBC}" dt="2020-06-04T02:23:25.862" v="2471"/>
          <ac:inkMkLst>
            <pc:docMk/>
            <pc:sldMk cId="138497350" sldId="306"/>
            <ac:inkMk id="149" creationId="{A28CEAB7-077A-4680-A3B8-F36CC078C1EF}"/>
          </ac:inkMkLst>
        </pc:inkChg>
        <pc:inkChg chg="add mod">
          <ac:chgData name="Alonso Raúl Melgarejo Galván" userId="34f8e7f98b12fabf" providerId="LiveId" clId="{FD30FA29-A3C3-4DDE-A8CF-DA98DF169BBC}" dt="2020-06-04T02:23:25.862" v="2471"/>
          <ac:inkMkLst>
            <pc:docMk/>
            <pc:sldMk cId="138497350" sldId="306"/>
            <ac:inkMk id="150" creationId="{BDF15CB9-C19F-4D26-BEB6-A919A0D04B99}"/>
          </ac:inkMkLst>
        </pc:inkChg>
        <pc:inkChg chg="add mod">
          <ac:chgData name="Alonso Raúl Melgarejo Galván" userId="34f8e7f98b12fabf" providerId="LiveId" clId="{FD30FA29-A3C3-4DDE-A8CF-DA98DF169BBC}" dt="2020-06-04T02:23:25.862" v="2471"/>
          <ac:inkMkLst>
            <pc:docMk/>
            <pc:sldMk cId="138497350" sldId="306"/>
            <ac:inkMk id="152" creationId="{4BD43B99-8DEA-458F-A9DF-39E3F1C4822C}"/>
          </ac:inkMkLst>
        </pc:inkChg>
        <pc:inkChg chg="add mod">
          <ac:chgData name="Alonso Raúl Melgarejo Galván" userId="34f8e7f98b12fabf" providerId="LiveId" clId="{FD30FA29-A3C3-4DDE-A8CF-DA98DF169BBC}" dt="2020-06-04T02:23:25.862" v="2471"/>
          <ac:inkMkLst>
            <pc:docMk/>
            <pc:sldMk cId="138497350" sldId="306"/>
            <ac:inkMk id="153" creationId="{ED1BCE4A-6E65-475D-A05A-BF73AF432F68}"/>
          </ac:inkMkLst>
        </pc:inkChg>
        <pc:inkChg chg="add mod">
          <ac:chgData name="Alonso Raúl Melgarejo Galván" userId="34f8e7f98b12fabf" providerId="LiveId" clId="{FD30FA29-A3C3-4DDE-A8CF-DA98DF169BBC}" dt="2020-06-04T02:23:25.862" v="2471"/>
          <ac:inkMkLst>
            <pc:docMk/>
            <pc:sldMk cId="138497350" sldId="306"/>
            <ac:inkMk id="154" creationId="{7F577CC7-38F9-4D7B-B03A-F959919D120A}"/>
          </ac:inkMkLst>
        </pc:inkChg>
        <pc:inkChg chg="add mod">
          <ac:chgData name="Alonso Raúl Melgarejo Galván" userId="34f8e7f98b12fabf" providerId="LiveId" clId="{FD30FA29-A3C3-4DDE-A8CF-DA98DF169BBC}" dt="2020-06-04T02:23:25.862" v="2471"/>
          <ac:inkMkLst>
            <pc:docMk/>
            <pc:sldMk cId="138497350" sldId="306"/>
            <ac:inkMk id="155" creationId="{7BB692F4-D84E-4716-9381-7EB0F6FB29A6}"/>
          </ac:inkMkLst>
        </pc:inkChg>
        <pc:inkChg chg="add mod">
          <ac:chgData name="Alonso Raúl Melgarejo Galván" userId="34f8e7f98b12fabf" providerId="LiveId" clId="{FD30FA29-A3C3-4DDE-A8CF-DA98DF169BBC}" dt="2020-06-04T02:21:15.672" v="2418"/>
          <ac:inkMkLst>
            <pc:docMk/>
            <pc:sldMk cId="138497350" sldId="306"/>
            <ac:inkMk id="157" creationId="{2C918D09-7897-478C-A756-E9DF781372B6}"/>
          </ac:inkMkLst>
        </pc:inkChg>
        <pc:inkChg chg="add mod">
          <ac:chgData name="Alonso Raúl Melgarejo Galván" userId="34f8e7f98b12fabf" providerId="LiveId" clId="{FD30FA29-A3C3-4DDE-A8CF-DA98DF169BBC}" dt="2020-06-04T02:23:25.862" v="2471"/>
          <ac:inkMkLst>
            <pc:docMk/>
            <pc:sldMk cId="138497350" sldId="306"/>
            <ac:inkMk id="159" creationId="{77186C44-037C-4F4E-9D75-89F0778AFECE}"/>
          </ac:inkMkLst>
        </pc:inkChg>
        <pc:inkChg chg="add mod">
          <ac:chgData name="Alonso Raúl Melgarejo Galván" userId="34f8e7f98b12fabf" providerId="LiveId" clId="{FD30FA29-A3C3-4DDE-A8CF-DA98DF169BBC}" dt="2020-06-04T02:23:25.862" v="2471"/>
          <ac:inkMkLst>
            <pc:docMk/>
            <pc:sldMk cId="138497350" sldId="306"/>
            <ac:inkMk id="449" creationId="{865B5311-1CFA-42F1-AB94-7C0E53D41191}"/>
          </ac:inkMkLst>
        </pc:inkChg>
        <pc:inkChg chg="add mod">
          <ac:chgData name="Alonso Raúl Melgarejo Galván" userId="34f8e7f98b12fabf" providerId="LiveId" clId="{FD30FA29-A3C3-4DDE-A8CF-DA98DF169BBC}" dt="2020-06-04T02:23:25.862" v="2471"/>
          <ac:inkMkLst>
            <pc:docMk/>
            <pc:sldMk cId="138497350" sldId="306"/>
            <ac:inkMk id="451" creationId="{3F5978B7-DA36-4058-A6AC-38EDE8584C80}"/>
          </ac:inkMkLst>
        </pc:inkChg>
        <pc:inkChg chg="add mod">
          <ac:chgData name="Alonso Raúl Melgarejo Galván" userId="34f8e7f98b12fabf" providerId="LiveId" clId="{FD30FA29-A3C3-4DDE-A8CF-DA98DF169BBC}" dt="2020-06-04T02:23:25.862" v="2471"/>
          <ac:inkMkLst>
            <pc:docMk/>
            <pc:sldMk cId="138497350" sldId="306"/>
            <ac:inkMk id="453" creationId="{E08D4AC2-596C-4BD1-8CB9-5DD23C4DFD17}"/>
          </ac:inkMkLst>
        </pc:inkChg>
        <pc:inkChg chg="add mod">
          <ac:chgData name="Alonso Raúl Melgarejo Galván" userId="34f8e7f98b12fabf" providerId="LiveId" clId="{FD30FA29-A3C3-4DDE-A8CF-DA98DF169BBC}" dt="2020-06-04T02:23:25.862" v="2471"/>
          <ac:inkMkLst>
            <pc:docMk/>
            <pc:sldMk cId="138497350" sldId="306"/>
            <ac:inkMk id="454" creationId="{F9F3A053-8EBD-4B43-92F8-FC1F397F2E4B}"/>
          </ac:inkMkLst>
        </pc:inkChg>
        <pc:inkChg chg="add mod">
          <ac:chgData name="Alonso Raúl Melgarejo Galván" userId="34f8e7f98b12fabf" providerId="LiveId" clId="{FD30FA29-A3C3-4DDE-A8CF-DA98DF169BBC}" dt="2020-06-04T02:23:25.862" v="2471"/>
          <ac:inkMkLst>
            <pc:docMk/>
            <pc:sldMk cId="138497350" sldId="306"/>
            <ac:inkMk id="456" creationId="{6DF9041E-3E84-4F9F-A08F-7949D45B2CAB}"/>
          </ac:inkMkLst>
        </pc:inkChg>
        <pc:inkChg chg="add mod">
          <ac:chgData name="Alonso Raúl Melgarejo Galván" userId="34f8e7f98b12fabf" providerId="LiveId" clId="{FD30FA29-A3C3-4DDE-A8CF-DA98DF169BBC}" dt="2020-06-04T02:23:25.862" v="2471"/>
          <ac:inkMkLst>
            <pc:docMk/>
            <pc:sldMk cId="138497350" sldId="306"/>
            <ac:inkMk id="457" creationId="{9B0B0237-2428-4A52-86A9-E694F9A55EE1}"/>
          </ac:inkMkLst>
        </pc:inkChg>
        <pc:inkChg chg="add mod">
          <ac:chgData name="Alonso Raúl Melgarejo Galván" userId="34f8e7f98b12fabf" providerId="LiveId" clId="{FD30FA29-A3C3-4DDE-A8CF-DA98DF169BBC}" dt="2020-06-04T02:23:25.862" v="2471"/>
          <ac:inkMkLst>
            <pc:docMk/>
            <pc:sldMk cId="138497350" sldId="306"/>
            <ac:inkMk id="458" creationId="{AB63C6BE-D965-4852-AC03-DCB4BE4163D3}"/>
          </ac:inkMkLst>
        </pc:inkChg>
        <pc:inkChg chg="add mod">
          <ac:chgData name="Alonso Raúl Melgarejo Galván" userId="34f8e7f98b12fabf" providerId="LiveId" clId="{FD30FA29-A3C3-4DDE-A8CF-DA98DF169BBC}" dt="2020-06-04T02:23:25.862" v="2471"/>
          <ac:inkMkLst>
            <pc:docMk/>
            <pc:sldMk cId="138497350" sldId="306"/>
            <ac:inkMk id="459" creationId="{793E9603-D726-47DF-A1AF-10D42AFD24F7}"/>
          </ac:inkMkLst>
        </pc:inkChg>
        <pc:inkChg chg="add mod">
          <ac:chgData name="Alonso Raúl Melgarejo Galván" userId="34f8e7f98b12fabf" providerId="LiveId" clId="{FD30FA29-A3C3-4DDE-A8CF-DA98DF169BBC}" dt="2020-06-04T02:23:25.862" v="2471"/>
          <ac:inkMkLst>
            <pc:docMk/>
            <pc:sldMk cId="138497350" sldId="306"/>
            <ac:inkMk id="460" creationId="{B190BB11-308E-4C60-9BC0-44DC65BDAADD}"/>
          </ac:inkMkLst>
        </pc:inkChg>
        <pc:inkChg chg="add mod">
          <ac:chgData name="Alonso Raúl Melgarejo Galván" userId="34f8e7f98b12fabf" providerId="LiveId" clId="{FD30FA29-A3C3-4DDE-A8CF-DA98DF169BBC}" dt="2020-06-04T02:23:25.862" v="2471"/>
          <ac:inkMkLst>
            <pc:docMk/>
            <pc:sldMk cId="138497350" sldId="306"/>
            <ac:inkMk id="461" creationId="{3551517A-8E0D-4669-9E7F-C6C9648AA760}"/>
          </ac:inkMkLst>
        </pc:inkChg>
        <pc:inkChg chg="add mod">
          <ac:chgData name="Alonso Raúl Melgarejo Galván" userId="34f8e7f98b12fabf" providerId="LiveId" clId="{FD30FA29-A3C3-4DDE-A8CF-DA98DF169BBC}" dt="2020-06-04T02:23:25.862" v="2471"/>
          <ac:inkMkLst>
            <pc:docMk/>
            <pc:sldMk cId="138497350" sldId="306"/>
            <ac:inkMk id="462" creationId="{4BCC55C0-51EA-4474-B403-EFFBF64A2927}"/>
          </ac:inkMkLst>
        </pc:inkChg>
        <pc:inkChg chg="add mod">
          <ac:chgData name="Alonso Raúl Melgarejo Galván" userId="34f8e7f98b12fabf" providerId="LiveId" clId="{FD30FA29-A3C3-4DDE-A8CF-DA98DF169BBC}" dt="2020-06-04T02:23:25.862" v="2471"/>
          <ac:inkMkLst>
            <pc:docMk/>
            <pc:sldMk cId="138497350" sldId="306"/>
            <ac:inkMk id="464" creationId="{4A989937-0738-48E7-951F-6D9BF0915C10}"/>
          </ac:inkMkLst>
        </pc:inkChg>
        <pc:inkChg chg="add mod">
          <ac:chgData name="Alonso Raúl Melgarejo Galván" userId="34f8e7f98b12fabf" providerId="LiveId" clId="{FD30FA29-A3C3-4DDE-A8CF-DA98DF169BBC}" dt="2020-06-04T02:23:25.862" v="2471"/>
          <ac:inkMkLst>
            <pc:docMk/>
            <pc:sldMk cId="138497350" sldId="306"/>
            <ac:inkMk id="465" creationId="{CDC8E13B-4E3C-47C8-978B-8E12A8B13CFE}"/>
          </ac:inkMkLst>
        </pc:inkChg>
        <pc:inkChg chg="add mod">
          <ac:chgData name="Alonso Raúl Melgarejo Galván" userId="34f8e7f98b12fabf" providerId="LiveId" clId="{FD30FA29-A3C3-4DDE-A8CF-DA98DF169BBC}" dt="2020-06-04T02:23:25.862" v="2471"/>
          <ac:inkMkLst>
            <pc:docMk/>
            <pc:sldMk cId="138497350" sldId="306"/>
            <ac:inkMk id="467" creationId="{7ED975F4-928A-46BF-9082-299B97DF7070}"/>
          </ac:inkMkLst>
        </pc:inkChg>
        <pc:inkChg chg="add mod">
          <ac:chgData name="Alonso Raúl Melgarejo Galván" userId="34f8e7f98b12fabf" providerId="LiveId" clId="{FD30FA29-A3C3-4DDE-A8CF-DA98DF169BBC}" dt="2020-06-04T02:23:25.862" v="2471"/>
          <ac:inkMkLst>
            <pc:docMk/>
            <pc:sldMk cId="138497350" sldId="306"/>
            <ac:inkMk id="468" creationId="{114B5F0F-86EE-4466-AD05-93D023B1AFA2}"/>
          </ac:inkMkLst>
        </pc:inkChg>
        <pc:inkChg chg="add mod">
          <ac:chgData name="Alonso Raúl Melgarejo Galván" userId="34f8e7f98b12fabf" providerId="LiveId" clId="{FD30FA29-A3C3-4DDE-A8CF-DA98DF169BBC}" dt="2020-06-04T02:23:25.862" v="2471"/>
          <ac:inkMkLst>
            <pc:docMk/>
            <pc:sldMk cId="138497350" sldId="306"/>
            <ac:inkMk id="470" creationId="{E24C9CD0-9389-417E-A5AE-83D61B7F8375}"/>
          </ac:inkMkLst>
        </pc:inkChg>
        <pc:inkChg chg="add mod">
          <ac:chgData name="Alonso Raúl Melgarejo Galván" userId="34f8e7f98b12fabf" providerId="LiveId" clId="{FD30FA29-A3C3-4DDE-A8CF-DA98DF169BBC}" dt="2020-06-04T02:23:25.862" v="2471"/>
          <ac:inkMkLst>
            <pc:docMk/>
            <pc:sldMk cId="138497350" sldId="306"/>
            <ac:inkMk id="471" creationId="{0DBCF95E-A5B0-492E-9D6E-59E8B08E8605}"/>
          </ac:inkMkLst>
        </pc:inkChg>
        <pc:inkChg chg="add mod">
          <ac:chgData name="Alonso Raúl Melgarejo Galván" userId="34f8e7f98b12fabf" providerId="LiveId" clId="{FD30FA29-A3C3-4DDE-A8CF-DA98DF169BBC}" dt="2020-06-04T02:23:25.862" v="2471"/>
          <ac:inkMkLst>
            <pc:docMk/>
            <pc:sldMk cId="138497350" sldId="306"/>
            <ac:inkMk id="473" creationId="{0480E53B-5959-4388-A97F-C077AC18B9EA}"/>
          </ac:inkMkLst>
        </pc:inkChg>
        <pc:inkChg chg="add mod">
          <ac:chgData name="Alonso Raúl Melgarejo Galván" userId="34f8e7f98b12fabf" providerId="LiveId" clId="{FD30FA29-A3C3-4DDE-A8CF-DA98DF169BBC}" dt="2020-06-04T02:23:25.862" v="2471"/>
          <ac:inkMkLst>
            <pc:docMk/>
            <pc:sldMk cId="138497350" sldId="306"/>
            <ac:inkMk id="474" creationId="{72846C15-D7D8-4C9A-9159-FDECC571071C}"/>
          </ac:inkMkLst>
        </pc:inkChg>
        <pc:inkChg chg="add mod">
          <ac:chgData name="Alonso Raúl Melgarejo Galván" userId="34f8e7f98b12fabf" providerId="LiveId" clId="{FD30FA29-A3C3-4DDE-A8CF-DA98DF169BBC}" dt="2020-06-04T02:23:25.862" v="2471"/>
          <ac:inkMkLst>
            <pc:docMk/>
            <pc:sldMk cId="138497350" sldId="306"/>
            <ac:inkMk id="475" creationId="{F578E0A2-AC0C-4BB5-BCBC-AA82042A64EC}"/>
          </ac:inkMkLst>
        </pc:inkChg>
        <pc:inkChg chg="add mod">
          <ac:chgData name="Alonso Raúl Melgarejo Galván" userId="34f8e7f98b12fabf" providerId="LiveId" clId="{FD30FA29-A3C3-4DDE-A8CF-DA98DF169BBC}" dt="2020-06-04T02:23:25.862" v="2471"/>
          <ac:inkMkLst>
            <pc:docMk/>
            <pc:sldMk cId="138497350" sldId="306"/>
            <ac:inkMk id="476" creationId="{B3B3468D-7A8F-4209-A2E8-054CC412702C}"/>
          </ac:inkMkLst>
        </pc:inkChg>
        <pc:inkChg chg="add mod">
          <ac:chgData name="Alonso Raúl Melgarejo Galván" userId="34f8e7f98b12fabf" providerId="LiveId" clId="{FD30FA29-A3C3-4DDE-A8CF-DA98DF169BBC}" dt="2020-06-04T02:23:25.862" v="2471"/>
          <ac:inkMkLst>
            <pc:docMk/>
            <pc:sldMk cId="138497350" sldId="306"/>
            <ac:inkMk id="477" creationId="{87E54A09-A079-47F6-8CDB-BAF7061F9D92}"/>
          </ac:inkMkLst>
        </pc:inkChg>
        <pc:inkChg chg="add mod">
          <ac:chgData name="Alonso Raúl Melgarejo Galván" userId="34f8e7f98b12fabf" providerId="LiveId" clId="{FD30FA29-A3C3-4DDE-A8CF-DA98DF169BBC}" dt="2020-06-04T02:23:25.862" v="2471"/>
          <ac:inkMkLst>
            <pc:docMk/>
            <pc:sldMk cId="138497350" sldId="306"/>
            <ac:inkMk id="478" creationId="{C35111E3-3A18-4297-8ED5-91165F80A00D}"/>
          </ac:inkMkLst>
        </pc:inkChg>
        <pc:inkChg chg="add mod">
          <ac:chgData name="Alonso Raúl Melgarejo Galván" userId="34f8e7f98b12fabf" providerId="LiveId" clId="{FD30FA29-A3C3-4DDE-A8CF-DA98DF169BBC}" dt="2020-06-04T02:23:25.862" v="2471"/>
          <ac:inkMkLst>
            <pc:docMk/>
            <pc:sldMk cId="138497350" sldId="306"/>
            <ac:inkMk id="480" creationId="{D19A55DE-A64A-42DD-8164-9EF132A6D820}"/>
          </ac:inkMkLst>
        </pc:inkChg>
        <pc:inkChg chg="add mod">
          <ac:chgData name="Alonso Raúl Melgarejo Galván" userId="34f8e7f98b12fabf" providerId="LiveId" clId="{FD30FA29-A3C3-4DDE-A8CF-DA98DF169BBC}" dt="2020-06-04T02:23:25.862" v="2471"/>
          <ac:inkMkLst>
            <pc:docMk/>
            <pc:sldMk cId="138497350" sldId="306"/>
            <ac:inkMk id="481" creationId="{66F9460C-EC25-412D-BA14-8F0887947852}"/>
          </ac:inkMkLst>
        </pc:inkChg>
        <pc:inkChg chg="add mod">
          <ac:chgData name="Alonso Raúl Melgarejo Galván" userId="34f8e7f98b12fabf" providerId="LiveId" clId="{FD30FA29-A3C3-4DDE-A8CF-DA98DF169BBC}" dt="2020-06-04T02:23:25.862" v="2471"/>
          <ac:inkMkLst>
            <pc:docMk/>
            <pc:sldMk cId="138497350" sldId="306"/>
            <ac:inkMk id="482" creationId="{496B9BFC-AA8E-4091-9EFB-D4AC97DE47D3}"/>
          </ac:inkMkLst>
        </pc:inkChg>
        <pc:inkChg chg="add mod">
          <ac:chgData name="Alonso Raúl Melgarejo Galván" userId="34f8e7f98b12fabf" providerId="LiveId" clId="{FD30FA29-A3C3-4DDE-A8CF-DA98DF169BBC}" dt="2020-06-04T02:23:25.862" v="2471"/>
          <ac:inkMkLst>
            <pc:docMk/>
            <pc:sldMk cId="138497350" sldId="306"/>
            <ac:inkMk id="483" creationId="{2B020B14-E2B5-44BD-BABA-D2FCB20754D9}"/>
          </ac:inkMkLst>
        </pc:inkChg>
        <pc:inkChg chg="add mod">
          <ac:chgData name="Alonso Raúl Melgarejo Galván" userId="34f8e7f98b12fabf" providerId="LiveId" clId="{FD30FA29-A3C3-4DDE-A8CF-DA98DF169BBC}" dt="2020-06-04T02:23:25.862" v="2471"/>
          <ac:inkMkLst>
            <pc:docMk/>
            <pc:sldMk cId="138497350" sldId="306"/>
            <ac:inkMk id="484" creationId="{CFFC3DD4-48F8-40A0-B363-955F2E605FA4}"/>
          </ac:inkMkLst>
        </pc:inkChg>
        <pc:inkChg chg="add mod">
          <ac:chgData name="Alonso Raúl Melgarejo Galván" userId="34f8e7f98b12fabf" providerId="LiveId" clId="{FD30FA29-A3C3-4DDE-A8CF-DA98DF169BBC}" dt="2020-06-04T02:23:25.862" v="2471"/>
          <ac:inkMkLst>
            <pc:docMk/>
            <pc:sldMk cId="138497350" sldId="306"/>
            <ac:inkMk id="485" creationId="{9FB5D536-A3BB-443E-B9E8-D0BD7C03F60F}"/>
          </ac:inkMkLst>
        </pc:inkChg>
        <pc:inkChg chg="add mod">
          <ac:chgData name="Alonso Raúl Melgarejo Galván" userId="34f8e7f98b12fabf" providerId="LiveId" clId="{FD30FA29-A3C3-4DDE-A8CF-DA98DF169BBC}" dt="2020-06-04T02:23:25.862" v="2471"/>
          <ac:inkMkLst>
            <pc:docMk/>
            <pc:sldMk cId="138497350" sldId="306"/>
            <ac:inkMk id="486" creationId="{F3F307FE-D8D9-438E-8023-7C403AC457E0}"/>
          </ac:inkMkLst>
        </pc:inkChg>
        <pc:inkChg chg="add del mod">
          <ac:chgData name="Alonso Raúl Melgarejo Galván" userId="34f8e7f98b12fabf" providerId="LiveId" clId="{FD30FA29-A3C3-4DDE-A8CF-DA98DF169BBC}" dt="2020-06-04T02:21:57.517" v="2437"/>
          <ac:inkMkLst>
            <pc:docMk/>
            <pc:sldMk cId="138497350" sldId="306"/>
            <ac:inkMk id="487" creationId="{BB063EAC-4750-4D7E-AB9F-54B50F9597DC}"/>
          </ac:inkMkLst>
        </pc:inkChg>
        <pc:inkChg chg="add mod">
          <ac:chgData name="Alonso Raúl Melgarejo Galván" userId="34f8e7f98b12fabf" providerId="LiveId" clId="{FD30FA29-A3C3-4DDE-A8CF-DA98DF169BBC}" dt="2020-06-04T02:23:25.862" v="2471"/>
          <ac:inkMkLst>
            <pc:docMk/>
            <pc:sldMk cId="138497350" sldId="306"/>
            <ac:inkMk id="489" creationId="{362474E4-9AE0-4B33-A552-8E161BD93D6A}"/>
          </ac:inkMkLst>
        </pc:inkChg>
        <pc:inkChg chg="add mod">
          <ac:chgData name="Alonso Raúl Melgarejo Galván" userId="34f8e7f98b12fabf" providerId="LiveId" clId="{FD30FA29-A3C3-4DDE-A8CF-DA98DF169BBC}" dt="2020-06-04T02:23:25.862" v="2471"/>
          <ac:inkMkLst>
            <pc:docMk/>
            <pc:sldMk cId="138497350" sldId="306"/>
            <ac:inkMk id="490" creationId="{DA8B2D34-B81F-4740-8C3A-80D9749F0938}"/>
          </ac:inkMkLst>
        </pc:inkChg>
        <pc:inkChg chg="add mod">
          <ac:chgData name="Alonso Raúl Melgarejo Galván" userId="34f8e7f98b12fabf" providerId="LiveId" clId="{FD30FA29-A3C3-4DDE-A8CF-DA98DF169BBC}" dt="2020-06-04T02:23:25.862" v="2471"/>
          <ac:inkMkLst>
            <pc:docMk/>
            <pc:sldMk cId="138497350" sldId="306"/>
            <ac:inkMk id="491" creationId="{7202B6D6-9592-4044-8498-8A073F9C1941}"/>
          </ac:inkMkLst>
        </pc:inkChg>
        <pc:inkChg chg="add mod">
          <ac:chgData name="Alonso Raúl Melgarejo Galván" userId="34f8e7f98b12fabf" providerId="LiveId" clId="{FD30FA29-A3C3-4DDE-A8CF-DA98DF169BBC}" dt="2020-06-04T02:23:25.862" v="2471"/>
          <ac:inkMkLst>
            <pc:docMk/>
            <pc:sldMk cId="138497350" sldId="306"/>
            <ac:inkMk id="492" creationId="{7FE960E2-E8E7-4584-AC84-9F88D350C1AC}"/>
          </ac:inkMkLst>
        </pc:inkChg>
        <pc:inkChg chg="add mod">
          <ac:chgData name="Alonso Raúl Melgarejo Galván" userId="34f8e7f98b12fabf" providerId="LiveId" clId="{FD30FA29-A3C3-4DDE-A8CF-DA98DF169BBC}" dt="2020-06-04T02:23:25.862" v="2471"/>
          <ac:inkMkLst>
            <pc:docMk/>
            <pc:sldMk cId="138497350" sldId="306"/>
            <ac:inkMk id="493" creationId="{58EBA556-40F4-4743-BC16-F507EB090421}"/>
          </ac:inkMkLst>
        </pc:inkChg>
        <pc:inkChg chg="add mod">
          <ac:chgData name="Alonso Raúl Melgarejo Galván" userId="34f8e7f98b12fabf" providerId="LiveId" clId="{FD30FA29-A3C3-4DDE-A8CF-DA98DF169BBC}" dt="2020-06-04T02:23:25.862" v="2471"/>
          <ac:inkMkLst>
            <pc:docMk/>
            <pc:sldMk cId="138497350" sldId="306"/>
            <ac:inkMk id="494" creationId="{FD311135-753C-42B6-B81C-35559C65587A}"/>
          </ac:inkMkLst>
        </pc:inkChg>
        <pc:inkChg chg="add mod">
          <ac:chgData name="Alonso Raúl Melgarejo Galván" userId="34f8e7f98b12fabf" providerId="LiveId" clId="{FD30FA29-A3C3-4DDE-A8CF-DA98DF169BBC}" dt="2020-06-04T02:23:25.862" v="2471"/>
          <ac:inkMkLst>
            <pc:docMk/>
            <pc:sldMk cId="138497350" sldId="306"/>
            <ac:inkMk id="495" creationId="{54166A43-B34B-4849-8BEB-24C6FD7BF121}"/>
          </ac:inkMkLst>
        </pc:inkChg>
        <pc:inkChg chg="add mod">
          <ac:chgData name="Alonso Raúl Melgarejo Galván" userId="34f8e7f98b12fabf" providerId="LiveId" clId="{FD30FA29-A3C3-4DDE-A8CF-DA98DF169BBC}" dt="2020-06-04T02:23:25.862" v="2471"/>
          <ac:inkMkLst>
            <pc:docMk/>
            <pc:sldMk cId="138497350" sldId="306"/>
            <ac:inkMk id="496" creationId="{E590378F-2FC0-429C-BCCC-41BAB4B8F97F}"/>
          </ac:inkMkLst>
        </pc:inkChg>
        <pc:inkChg chg="add mod">
          <ac:chgData name="Alonso Raúl Melgarejo Galván" userId="34f8e7f98b12fabf" providerId="LiveId" clId="{FD30FA29-A3C3-4DDE-A8CF-DA98DF169BBC}" dt="2020-06-04T02:23:25.862" v="2471"/>
          <ac:inkMkLst>
            <pc:docMk/>
            <pc:sldMk cId="138497350" sldId="306"/>
            <ac:inkMk id="497" creationId="{604138A8-DA94-4535-98B8-463A5CC11708}"/>
          </ac:inkMkLst>
        </pc:inkChg>
        <pc:inkChg chg="add mod">
          <ac:chgData name="Alonso Raúl Melgarejo Galván" userId="34f8e7f98b12fabf" providerId="LiveId" clId="{FD30FA29-A3C3-4DDE-A8CF-DA98DF169BBC}" dt="2020-06-04T02:23:25.862" v="2471"/>
          <ac:inkMkLst>
            <pc:docMk/>
            <pc:sldMk cId="138497350" sldId="306"/>
            <ac:inkMk id="498" creationId="{8C5B12F2-AEBD-4ED4-91EA-099341DCA042}"/>
          </ac:inkMkLst>
        </pc:inkChg>
        <pc:inkChg chg="add del mod">
          <ac:chgData name="Alonso Raúl Melgarejo Galván" userId="34f8e7f98b12fabf" providerId="LiveId" clId="{FD30FA29-A3C3-4DDE-A8CF-DA98DF169BBC}" dt="2020-06-04T02:21:58.089" v="2441"/>
          <ac:inkMkLst>
            <pc:docMk/>
            <pc:sldMk cId="138497350" sldId="306"/>
            <ac:inkMk id="499" creationId="{E4219940-4DAE-4AEF-9C40-55AD3BA68B4A}"/>
          </ac:inkMkLst>
        </pc:inkChg>
        <pc:inkChg chg="add del mod">
          <ac:chgData name="Alonso Raúl Melgarejo Galván" userId="34f8e7f98b12fabf" providerId="LiveId" clId="{FD30FA29-A3C3-4DDE-A8CF-DA98DF169BBC}" dt="2020-06-04T02:21:58.086" v="2440"/>
          <ac:inkMkLst>
            <pc:docMk/>
            <pc:sldMk cId="138497350" sldId="306"/>
            <ac:inkMk id="500" creationId="{C50040AB-D5BF-4BEE-AE84-625C8F381450}"/>
          </ac:inkMkLst>
        </pc:inkChg>
        <pc:inkChg chg="add mod">
          <ac:chgData name="Alonso Raúl Melgarejo Galván" userId="34f8e7f98b12fabf" providerId="LiveId" clId="{FD30FA29-A3C3-4DDE-A8CF-DA98DF169BBC}" dt="2020-06-04T02:22:29.355" v="2449"/>
          <ac:inkMkLst>
            <pc:docMk/>
            <pc:sldMk cId="138497350" sldId="306"/>
            <ac:inkMk id="502" creationId="{9B6F2479-33AC-4105-ADF2-D368865088C5}"/>
          </ac:inkMkLst>
        </pc:inkChg>
        <pc:inkChg chg="add">
          <ac:chgData name="Alonso Raúl Melgarejo Galván" userId="34f8e7f98b12fabf" providerId="LiveId" clId="{FD30FA29-A3C3-4DDE-A8CF-DA98DF169BBC}" dt="2020-06-04T02:21:44.905" v="2434" actId="9405"/>
          <ac:inkMkLst>
            <pc:docMk/>
            <pc:sldMk cId="138497350" sldId="306"/>
            <ac:inkMk id="504" creationId="{36AA959F-BE14-446C-A37A-D583F88727D0}"/>
          </ac:inkMkLst>
        </pc:inkChg>
        <pc:inkChg chg="add">
          <ac:chgData name="Alonso Raúl Melgarejo Galván" userId="34f8e7f98b12fabf" providerId="LiveId" clId="{FD30FA29-A3C3-4DDE-A8CF-DA98DF169BBC}" dt="2020-06-04T02:22:00.884" v="2442" actId="9405"/>
          <ac:inkMkLst>
            <pc:docMk/>
            <pc:sldMk cId="138497350" sldId="306"/>
            <ac:inkMk id="505" creationId="{0D339ED3-3585-49AC-B0BE-54A23F3086F3}"/>
          </ac:inkMkLst>
        </pc:inkChg>
        <pc:inkChg chg="add mod">
          <ac:chgData name="Alonso Raúl Melgarejo Galván" userId="34f8e7f98b12fabf" providerId="LiveId" clId="{FD30FA29-A3C3-4DDE-A8CF-DA98DF169BBC}" dt="2020-06-04T02:23:25.862" v="2471"/>
          <ac:inkMkLst>
            <pc:docMk/>
            <pc:sldMk cId="138497350" sldId="306"/>
            <ac:inkMk id="506" creationId="{D4F92174-FECE-4500-ADC4-9DA28FEEF224}"/>
          </ac:inkMkLst>
        </pc:inkChg>
        <pc:inkChg chg="add mod">
          <ac:chgData name="Alonso Raúl Melgarejo Galván" userId="34f8e7f98b12fabf" providerId="LiveId" clId="{FD30FA29-A3C3-4DDE-A8CF-DA98DF169BBC}" dt="2020-06-04T02:23:25.862" v="2471"/>
          <ac:inkMkLst>
            <pc:docMk/>
            <pc:sldMk cId="138497350" sldId="306"/>
            <ac:inkMk id="507" creationId="{4A49CB45-9F1B-4AF6-A0FA-66E8A2D7A9AE}"/>
          </ac:inkMkLst>
        </pc:inkChg>
        <pc:inkChg chg="add mod">
          <ac:chgData name="Alonso Raúl Melgarejo Galván" userId="34f8e7f98b12fabf" providerId="LiveId" clId="{FD30FA29-A3C3-4DDE-A8CF-DA98DF169BBC}" dt="2020-06-04T02:23:25.862" v="2471"/>
          <ac:inkMkLst>
            <pc:docMk/>
            <pc:sldMk cId="138497350" sldId="306"/>
            <ac:inkMk id="508" creationId="{034359AC-4615-431B-B74B-D787F9159E80}"/>
          </ac:inkMkLst>
        </pc:inkChg>
        <pc:inkChg chg="add mod">
          <ac:chgData name="Alonso Raúl Melgarejo Galván" userId="34f8e7f98b12fabf" providerId="LiveId" clId="{FD30FA29-A3C3-4DDE-A8CF-DA98DF169BBC}" dt="2020-06-04T02:23:25.862" v="2471"/>
          <ac:inkMkLst>
            <pc:docMk/>
            <pc:sldMk cId="138497350" sldId="306"/>
            <ac:inkMk id="509" creationId="{B974174A-86E2-4270-A108-C085BD645260}"/>
          </ac:inkMkLst>
        </pc:inkChg>
        <pc:inkChg chg="add mod">
          <ac:chgData name="Alonso Raúl Melgarejo Galván" userId="34f8e7f98b12fabf" providerId="LiveId" clId="{FD30FA29-A3C3-4DDE-A8CF-DA98DF169BBC}" dt="2020-06-04T02:22:33.641" v="2451"/>
          <ac:inkMkLst>
            <pc:docMk/>
            <pc:sldMk cId="138497350" sldId="306"/>
            <ac:inkMk id="511" creationId="{521CB75A-966A-41E5-B306-31C2EA274F6E}"/>
          </ac:inkMkLst>
        </pc:inkChg>
        <pc:inkChg chg="add mod">
          <ac:chgData name="Alonso Raúl Melgarejo Galván" userId="34f8e7f98b12fabf" providerId="LiveId" clId="{FD30FA29-A3C3-4DDE-A8CF-DA98DF169BBC}" dt="2020-06-04T02:22:47.077" v="2453"/>
          <ac:inkMkLst>
            <pc:docMk/>
            <pc:sldMk cId="138497350" sldId="306"/>
            <ac:inkMk id="513" creationId="{7FB8B290-A7E1-4026-9A30-DB4034353CEE}"/>
          </ac:inkMkLst>
        </pc:inkChg>
        <pc:inkChg chg="add mod">
          <ac:chgData name="Alonso Raúl Melgarejo Galván" userId="34f8e7f98b12fabf" providerId="LiveId" clId="{FD30FA29-A3C3-4DDE-A8CF-DA98DF169BBC}" dt="2020-06-04T02:23:15.665" v="2469"/>
          <ac:inkMkLst>
            <pc:docMk/>
            <pc:sldMk cId="138497350" sldId="306"/>
            <ac:inkMk id="515" creationId="{A9E4AEDB-FD33-49E7-B86A-9FA797D97A86}"/>
          </ac:inkMkLst>
        </pc:inkChg>
        <pc:inkChg chg="add mod">
          <ac:chgData name="Alonso Raúl Melgarejo Galván" userId="34f8e7f98b12fabf" providerId="LiveId" clId="{FD30FA29-A3C3-4DDE-A8CF-DA98DF169BBC}" dt="2020-06-04T02:23:25.862" v="2471"/>
          <ac:inkMkLst>
            <pc:docMk/>
            <pc:sldMk cId="138497350" sldId="306"/>
            <ac:inkMk id="517" creationId="{0230450B-7CFF-402E-B339-E7C31CEDE4FF}"/>
          </ac:inkMkLst>
        </pc:inkChg>
        <pc:inkChg chg="add mod">
          <ac:chgData name="Alonso Raúl Melgarejo Galván" userId="34f8e7f98b12fabf" providerId="LiveId" clId="{FD30FA29-A3C3-4DDE-A8CF-DA98DF169BBC}" dt="2020-06-04T02:23:25.862" v="2471"/>
          <ac:inkMkLst>
            <pc:docMk/>
            <pc:sldMk cId="138497350" sldId="306"/>
            <ac:inkMk id="518" creationId="{A5F8170B-B362-4C33-B763-C068A2D1A2F2}"/>
          </ac:inkMkLst>
        </pc:inkChg>
        <pc:inkChg chg="add mod">
          <ac:chgData name="Alonso Raúl Melgarejo Galván" userId="34f8e7f98b12fabf" providerId="LiveId" clId="{FD30FA29-A3C3-4DDE-A8CF-DA98DF169BBC}" dt="2020-06-04T02:23:25.862" v="2471"/>
          <ac:inkMkLst>
            <pc:docMk/>
            <pc:sldMk cId="138497350" sldId="306"/>
            <ac:inkMk id="519" creationId="{6BC335CB-996D-417C-B9D6-85883D76B579}"/>
          </ac:inkMkLst>
        </pc:inkChg>
        <pc:inkChg chg="add mod">
          <ac:chgData name="Alonso Raúl Melgarejo Galván" userId="34f8e7f98b12fabf" providerId="LiveId" clId="{FD30FA29-A3C3-4DDE-A8CF-DA98DF169BBC}" dt="2020-06-04T02:23:25.862" v="2471"/>
          <ac:inkMkLst>
            <pc:docMk/>
            <pc:sldMk cId="138497350" sldId="306"/>
            <ac:inkMk id="520" creationId="{62B65318-59E6-42F1-9F96-26DC35570350}"/>
          </ac:inkMkLst>
        </pc:inkChg>
        <pc:inkChg chg="add mod">
          <ac:chgData name="Alonso Raúl Melgarejo Galván" userId="34f8e7f98b12fabf" providerId="LiveId" clId="{FD30FA29-A3C3-4DDE-A8CF-DA98DF169BBC}" dt="2020-06-04T02:23:04.475" v="2462"/>
          <ac:inkMkLst>
            <pc:docMk/>
            <pc:sldMk cId="138497350" sldId="306"/>
            <ac:inkMk id="522" creationId="{18195C37-43B9-40CF-930A-ADFC6D9A9E32}"/>
          </ac:inkMkLst>
        </pc:inkChg>
        <pc:inkChg chg="add mod">
          <ac:chgData name="Alonso Raúl Melgarejo Galván" userId="34f8e7f98b12fabf" providerId="LiveId" clId="{FD30FA29-A3C3-4DDE-A8CF-DA98DF169BBC}" dt="2020-06-04T02:23:25.862" v="2471"/>
          <ac:inkMkLst>
            <pc:docMk/>
            <pc:sldMk cId="138497350" sldId="306"/>
            <ac:inkMk id="524" creationId="{FDABCA6A-2EBB-4C1C-B5D7-2D108A2E1686}"/>
          </ac:inkMkLst>
        </pc:inkChg>
        <pc:inkChg chg="add mod">
          <ac:chgData name="Alonso Raúl Melgarejo Galván" userId="34f8e7f98b12fabf" providerId="LiveId" clId="{FD30FA29-A3C3-4DDE-A8CF-DA98DF169BBC}" dt="2020-06-04T02:23:25.862" v="2471"/>
          <ac:inkMkLst>
            <pc:docMk/>
            <pc:sldMk cId="138497350" sldId="306"/>
            <ac:inkMk id="526" creationId="{EB439353-28C4-4003-B13A-43AAE086A6D1}"/>
          </ac:inkMkLst>
        </pc:inkChg>
        <pc:inkChg chg="add mod">
          <ac:chgData name="Alonso Raúl Melgarejo Galván" userId="34f8e7f98b12fabf" providerId="LiveId" clId="{FD30FA29-A3C3-4DDE-A8CF-DA98DF169BBC}" dt="2020-06-04T02:23:15.665" v="2469"/>
          <ac:inkMkLst>
            <pc:docMk/>
            <pc:sldMk cId="138497350" sldId="306"/>
            <ac:inkMk id="528" creationId="{39AF37F9-4DA4-407D-B5BB-D19539C90C24}"/>
          </ac:inkMkLst>
        </pc:inkChg>
        <pc:inkChg chg="add mod">
          <ac:chgData name="Alonso Raúl Melgarejo Galván" userId="34f8e7f98b12fabf" providerId="LiveId" clId="{FD30FA29-A3C3-4DDE-A8CF-DA98DF169BBC}" dt="2020-06-04T02:23:25.862" v="2471"/>
          <ac:inkMkLst>
            <pc:docMk/>
            <pc:sldMk cId="138497350" sldId="306"/>
            <ac:inkMk id="530" creationId="{6B198EA0-5C31-4286-A715-8CDB2666DC0E}"/>
          </ac:inkMkLst>
        </pc:inkChg>
        <pc:inkChg chg="add mod">
          <ac:chgData name="Alonso Raúl Melgarejo Galván" userId="34f8e7f98b12fabf" providerId="LiveId" clId="{FD30FA29-A3C3-4DDE-A8CF-DA98DF169BBC}" dt="2020-06-04T02:23:25.862" v="2471"/>
          <ac:inkMkLst>
            <pc:docMk/>
            <pc:sldMk cId="138497350" sldId="306"/>
            <ac:inkMk id="531" creationId="{14EB70A8-445C-4F21-B403-24AD4016B344}"/>
          </ac:inkMkLst>
        </pc:inkChg>
        <pc:inkChg chg="add mod">
          <ac:chgData name="Alonso Raúl Melgarejo Galván" userId="34f8e7f98b12fabf" providerId="LiveId" clId="{FD30FA29-A3C3-4DDE-A8CF-DA98DF169BBC}" dt="2020-06-04T02:23:25.862" v="2471"/>
          <ac:inkMkLst>
            <pc:docMk/>
            <pc:sldMk cId="138497350" sldId="306"/>
            <ac:inkMk id="533" creationId="{55D69E70-5212-4B98-9724-43ECB0A0A10C}"/>
          </ac:inkMkLst>
        </pc:inkChg>
        <pc:inkChg chg="add">
          <ac:chgData name="Alonso Raúl Melgarejo Galván" userId="34f8e7f98b12fabf" providerId="LiveId" clId="{FD30FA29-A3C3-4DDE-A8CF-DA98DF169BBC}" dt="2020-06-04T02:23:27.247" v="2472" actId="9405"/>
          <ac:inkMkLst>
            <pc:docMk/>
            <pc:sldMk cId="138497350" sldId="306"/>
            <ac:inkMk id="535" creationId="{E3B14790-CF4B-49EF-9574-0314BE18ADF4}"/>
          </ac:inkMkLst>
        </pc:inkChg>
      </pc:sldChg>
      <pc:sldChg chg="addSp delSp modSp mod">
        <pc:chgData name="Alonso Raúl Melgarejo Galván" userId="34f8e7f98b12fabf" providerId="LiveId" clId="{FD30FA29-A3C3-4DDE-A8CF-DA98DF169BBC}" dt="2020-06-04T02:28:20.132" v="2660"/>
        <pc:sldMkLst>
          <pc:docMk/>
          <pc:sldMk cId="414703995" sldId="307"/>
        </pc:sldMkLst>
        <pc:grpChg chg="del mod">
          <ac:chgData name="Alonso Raúl Melgarejo Galván" userId="34f8e7f98b12fabf" providerId="LiveId" clId="{FD30FA29-A3C3-4DDE-A8CF-DA98DF169BBC}" dt="2020-06-04T02:24:24.521" v="2482"/>
          <ac:grpSpMkLst>
            <pc:docMk/>
            <pc:sldMk cId="414703995" sldId="307"/>
            <ac:grpSpMk id="46" creationId="{48CFC9EF-546B-4C4B-BFC3-A28A48401B62}"/>
          </ac:grpSpMkLst>
        </pc:grpChg>
        <pc:grpChg chg="del mod">
          <ac:chgData name="Alonso Raúl Melgarejo Galván" userId="34f8e7f98b12fabf" providerId="LiveId" clId="{FD30FA29-A3C3-4DDE-A8CF-DA98DF169BBC}" dt="2020-06-04T02:24:25.334" v="2484"/>
          <ac:grpSpMkLst>
            <pc:docMk/>
            <pc:sldMk cId="414703995" sldId="307"/>
            <ac:grpSpMk id="48" creationId="{64171643-9268-4997-AAB9-D85C5536CB19}"/>
          </ac:grpSpMkLst>
        </pc:grpChg>
        <pc:grpChg chg="del mod">
          <ac:chgData name="Alonso Raúl Melgarejo Galván" userId="34f8e7f98b12fabf" providerId="LiveId" clId="{FD30FA29-A3C3-4DDE-A8CF-DA98DF169BBC}" dt="2020-06-04T02:24:28.347" v="2488"/>
          <ac:grpSpMkLst>
            <pc:docMk/>
            <pc:sldMk cId="414703995" sldId="307"/>
            <ac:grpSpMk id="74" creationId="{914F3F1F-7142-4BC4-8C63-2F322460FF91}"/>
          </ac:grpSpMkLst>
        </pc:grpChg>
        <pc:grpChg chg="del mod">
          <ac:chgData name="Alonso Raúl Melgarejo Galván" userId="34f8e7f98b12fabf" providerId="LiveId" clId="{FD30FA29-A3C3-4DDE-A8CF-DA98DF169BBC}" dt="2020-06-04T02:24:45.897" v="2504"/>
          <ac:grpSpMkLst>
            <pc:docMk/>
            <pc:sldMk cId="414703995" sldId="307"/>
            <ac:grpSpMk id="78" creationId="{C9FDDCDA-BA22-4180-8239-72B5EFF541A3}"/>
          </ac:grpSpMkLst>
        </pc:grpChg>
        <pc:grpChg chg="del mod">
          <ac:chgData name="Alonso Raúl Melgarejo Galván" userId="34f8e7f98b12fabf" providerId="LiveId" clId="{FD30FA29-A3C3-4DDE-A8CF-DA98DF169BBC}" dt="2020-06-04T02:25:22.611" v="2516"/>
          <ac:grpSpMkLst>
            <pc:docMk/>
            <pc:sldMk cId="414703995" sldId="307"/>
            <ac:grpSpMk id="85" creationId="{5B7E0026-497C-41B4-AD09-9B3776DF4132}"/>
          </ac:grpSpMkLst>
        </pc:grpChg>
        <pc:grpChg chg="del mod">
          <ac:chgData name="Alonso Raúl Melgarejo Galván" userId="34f8e7f98b12fabf" providerId="LiveId" clId="{FD30FA29-A3C3-4DDE-A8CF-DA98DF169BBC}" dt="2020-06-04T02:24:41.721" v="2501"/>
          <ac:grpSpMkLst>
            <pc:docMk/>
            <pc:sldMk cId="414703995" sldId="307"/>
            <ac:grpSpMk id="88" creationId="{6D480805-F335-4B36-9681-80C3F7DF3257}"/>
          </ac:grpSpMkLst>
        </pc:grpChg>
        <pc:grpChg chg="del mod">
          <ac:chgData name="Alonso Raúl Melgarejo Galván" userId="34f8e7f98b12fabf" providerId="LiveId" clId="{FD30FA29-A3C3-4DDE-A8CF-DA98DF169BBC}" dt="2020-06-04T02:24:45.897" v="2504"/>
          <ac:grpSpMkLst>
            <pc:docMk/>
            <pc:sldMk cId="414703995" sldId="307"/>
            <ac:grpSpMk id="91" creationId="{8B90ABAD-EC09-48B2-AAD6-D2263533906D}"/>
          </ac:grpSpMkLst>
        </pc:grpChg>
        <pc:grpChg chg="del mod">
          <ac:chgData name="Alonso Raúl Melgarejo Galván" userId="34f8e7f98b12fabf" providerId="LiveId" clId="{FD30FA29-A3C3-4DDE-A8CF-DA98DF169BBC}" dt="2020-06-04T02:25:06.567" v="2506"/>
          <ac:grpSpMkLst>
            <pc:docMk/>
            <pc:sldMk cId="414703995" sldId="307"/>
            <ac:grpSpMk id="94" creationId="{5A1E4423-97E4-422E-9671-A235FE5D1479}"/>
          </ac:grpSpMkLst>
        </pc:grpChg>
        <pc:grpChg chg="del mod">
          <ac:chgData name="Alonso Raúl Melgarejo Galván" userId="34f8e7f98b12fabf" providerId="LiveId" clId="{FD30FA29-A3C3-4DDE-A8CF-DA98DF169BBC}" dt="2020-06-04T02:25:15.536" v="2514"/>
          <ac:grpSpMkLst>
            <pc:docMk/>
            <pc:sldMk cId="414703995" sldId="307"/>
            <ac:grpSpMk id="96" creationId="{CBB10878-A277-490E-969F-33C2DBCC248A}"/>
          </ac:grpSpMkLst>
        </pc:grpChg>
        <pc:grpChg chg="del mod">
          <ac:chgData name="Alonso Raúl Melgarejo Galván" userId="34f8e7f98b12fabf" providerId="LiveId" clId="{FD30FA29-A3C3-4DDE-A8CF-DA98DF169BBC}" dt="2020-06-04T02:25:26.771" v="2518"/>
          <ac:grpSpMkLst>
            <pc:docMk/>
            <pc:sldMk cId="414703995" sldId="307"/>
            <ac:grpSpMk id="104" creationId="{A51748F0-1D81-49FD-BE8F-ED540977AFAA}"/>
          </ac:grpSpMkLst>
        </pc:grpChg>
        <pc:grpChg chg="del mod">
          <ac:chgData name="Alonso Raúl Melgarejo Galván" userId="34f8e7f98b12fabf" providerId="LiveId" clId="{FD30FA29-A3C3-4DDE-A8CF-DA98DF169BBC}" dt="2020-06-04T02:25:31.005" v="2522"/>
          <ac:grpSpMkLst>
            <pc:docMk/>
            <pc:sldMk cId="414703995" sldId="307"/>
            <ac:grpSpMk id="106" creationId="{7F66C76D-0F81-4939-9E91-944B67CF670B}"/>
          </ac:grpSpMkLst>
        </pc:grpChg>
        <pc:grpChg chg="del mod">
          <ac:chgData name="Alonso Raúl Melgarejo Galván" userId="34f8e7f98b12fabf" providerId="LiveId" clId="{FD30FA29-A3C3-4DDE-A8CF-DA98DF169BBC}" dt="2020-06-04T02:25:31.005" v="2522"/>
          <ac:grpSpMkLst>
            <pc:docMk/>
            <pc:sldMk cId="414703995" sldId="307"/>
            <ac:grpSpMk id="108" creationId="{F4B13080-7C3D-470B-B67D-EE3AB513DAF9}"/>
          </ac:grpSpMkLst>
        </pc:grpChg>
        <pc:grpChg chg="del mod">
          <ac:chgData name="Alonso Raúl Melgarejo Galván" userId="34f8e7f98b12fabf" providerId="LiveId" clId="{FD30FA29-A3C3-4DDE-A8CF-DA98DF169BBC}" dt="2020-06-04T02:25:31.005" v="2522"/>
          <ac:grpSpMkLst>
            <pc:docMk/>
            <pc:sldMk cId="414703995" sldId="307"/>
            <ac:grpSpMk id="112" creationId="{FBD4D864-287E-4E0C-905D-CDCF71034766}"/>
          </ac:grpSpMkLst>
        </pc:grpChg>
        <pc:grpChg chg="del mod">
          <ac:chgData name="Alonso Raúl Melgarejo Galván" userId="34f8e7f98b12fabf" providerId="LiveId" clId="{FD30FA29-A3C3-4DDE-A8CF-DA98DF169BBC}" dt="2020-06-04T02:25:34.120" v="2524"/>
          <ac:grpSpMkLst>
            <pc:docMk/>
            <pc:sldMk cId="414703995" sldId="307"/>
            <ac:grpSpMk id="113" creationId="{09F5CF37-FE35-452F-A790-035DCD7EDBEB}"/>
          </ac:grpSpMkLst>
        </pc:grpChg>
        <pc:grpChg chg="del mod">
          <ac:chgData name="Alonso Raúl Melgarejo Galván" userId="34f8e7f98b12fabf" providerId="LiveId" clId="{FD30FA29-A3C3-4DDE-A8CF-DA98DF169BBC}" dt="2020-06-04T02:25:36.353" v="2526"/>
          <ac:grpSpMkLst>
            <pc:docMk/>
            <pc:sldMk cId="414703995" sldId="307"/>
            <ac:grpSpMk id="115" creationId="{FE38A21C-B82B-42A2-88CE-AD84D610C1C1}"/>
          </ac:grpSpMkLst>
        </pc:grpChg>
        <pc:grpChg chg="del mod">
          <ac:chgData name="Alonso Raúl Melgarejo Galván" userId="34f8e7f98b12fabf" providerId="LiveId" clId="{FD30FA29-A3C3-4DDE-A8CF-DA98DF169BBC}" dt="2020-06-04T02:25:38.910" v="2529"/>
          <ac:grpSpMkLst>
            <pc:docMk/>
            <pc:sldMk cId="414703995" sldId="307"/>
            <ac:grpSpMk id="117" creationId="{E4F459DE-1233-41B4-BC06-983DDD9755A7}"/>
          </ac:grpSpMkLst>
        </pc:grpChg>
        <pc:grpChg chg="del mod">
          <ac:chgData name="Alonso Raúl Melgarejo Galván" userId="34f8e7f98b12fabf" providerId="LiveId" clId="{FD30FA29-A3C3-4DDE-A8CF-DA98DF169BBC}" dt="2020-06-04T02:25:52.790" v="2532"/>
          <ac:grpSpMkLst>
            <pc:docMk/>
            <pc:sldMk cId="414703995" sldId="307"/>
            <ac:grpSpMk id="120" creationId="{9EC388CF-62AE-4982-9824-85A2A2FE705F}"/>
          </ac:grpSpMkLst>
        </pc:grpChg>
        <pc:grpChg chg="mod">
          <ac:chgData name="Alonso Raúl Melgarejo Galván" userId="34f8e7f98b12fabf" providerId="LiveId" clId="{FD30FA29-A3C3-4DDE-A8CF-DA98DF169BBC}" dt="2020-06-04T02:27:15.192" v="2599"/>
          <ac:grpSpMkLst>
            <pc:docMk/>
            <pc:sldMk cId="414703995" sldId="307"/>
            <ac:grpSpMk id="123" creationId="{393AC969-1B80-4823-AF72-0219B238AE6C}"/>
          </ac:grpSpMkLst>
        </pc:grpChg>
        <pc:grpChg chg="del mod">
          <ac:chgData name="Alonso Raúl Melgarejo Galván" userId="34f8e7f98b12fabf" providerId="LiveId" clId="{FD30FA29-A3C3-4DDE-A8CF-DA98DF169BBC}" dt="2020-06-04T02:26:28.271" v="2566"/>
          <ac:grpSpMkLst>
            <pc:docMk/>
            <pc:sldMk cId="414703995" sldId="307"/>
            <ac:grpSpMk id="131" creationId="{63831A20-68A5-494F-A2FF-3211646226E9}"/>
          </ac:grpSpMkLst>
        </pc:grpChg>
        <pc:grpChg chg="del mod">
          <ac:chgData name="Alonso Raúl Melgarejo Galván" userId="34f8e7f98b12fabf" providerId="LiveId" clId="{FD30FA29-A3C3-4DDE-A8CF-DA98DF169BBC}" dt="2020-06-04T02:27:52.978" v="2631"/>
          <ac:grpSpMkLst>
            <pc:docMk/>
            <pc:sldMk cId="414703995" sldId="307"/>
            <ac:grpSpMk id="133" creationId="{72BD504F-7149-4274-80BB-41B1E69105B0}"/>
          </ac:grpSpMkLst>
        </pc:grpChg>
        <pc:grpChg chg="del mod">
          <ac:chgData name="Alonso Raúl Melgarejo Galván" userId="34f8e7f98b12fabf" providerId="LiveId" clId="{FD30FA29-A3C3-4DDE-A8CF-DA98DF169BBC}" dt="2020-06-04T02:26:42.069" v="2577"/>
          <ac:grpSpMkLst>
            <pc:docMk/>
            <pc:sldMk cId="414703995" sldId="307"/>
            <ac:grpSpMk id="137" creationId="{DC67ED3B-7357-4AE1-B147-375521564DCC}"/>
          </ac:grpSpMkLst>
        </pc:grpChg>
        <pc:grpChg chg="del mod">
          <ac:chgData name="Alonso Raúl Melgarejo Galván" userId="34f8e7f98b12fabf" providerId="LiveId" clId="{FD30FA29-A3C3-4DDE-A8CF-DA98DF169BBC}" dt="2020-06-04T02:26:56.522" v="2587"/>
          <ac:grpSpMkLst>
            <pc:docMk/>
            <pc:sldMk cId="414703995" sldId="307"/>
            <ac:grpSpMk id="144" creationId="{5C6BC107-6FE9-4913-9995-8A4AFEF9B506}"/>
          </ac:grpSpMkLst>
        </pc:grpChg>
        <pc:grpChg chg="del mod">
          <ac:chgData name="Alonso Raúl Melgarejo Galván" userId="34f8e7f98b12fabf" providerId="LiveId" clId="{FD30FA29-A3C3-4DDE-A8CF-DA98DF169BBC}" dt="2020-06-04T02:27:00.568" v="2590"/>
          <ac:grpSpMkLst>
            <pc:docMk/>
            <pc:sldMk cId="414703995" sldId="307"/>
            <ac:grpSpMk id="147" creationId="{9B921013-BEAE-48FF-ADBB-B026054FD29F}"/>
          </ac:grpSpMkLst>
        </pc:grpChg>
        <pc:grpChg chg="del mod">
          <ac:chgData name="Alonso Raúl Melgarejo Galván" userId="34f8e7f98b12fabf" providerId="LiveId" clId="{FD30FA29-A3C3-4DDE-A8CF-DA98DF169BBC}" dt="2020-06-04T02:28:15.559" v="2655"/>
          <ac:grpSpMkLst>
            <pc:docMk/>
            <pc:sldMk cId="414703995" sldId="307"/>
            <ac:grpSpMk id="154" creationId="{EBA6260A-AA1E-488D-B25C-668AD9806898}"/>
          </ac:grpSpMkLst>
        </pc:grpChg>
        <pc:grpChg chg="del mod">
          <ac:chgData name="Alonso Raúl Melgarejo Galván" userId="34f8e7f98b12fabf" providerId="LiveId" clId="{FD30FA29-A3C3-4DDE-A8CF-DA98DF169BBC}" dt="2020-06-04T02:28:15.559" v="2655"/>
          <ac:grpSpMkLst>
            <pc:docMk/>
            <pc:sldMk cId="414703995" sldId="307"/>
            <ac:grpSpMk id="157" creationId="{D8DCAFA6-9F03-4F11-9AB3-1205AF4E9A5A}"/>
          </ac:grpSpMkLst>
        </pc:grpChg>
        <pc:grpChg chg="del mod">
          <ac:chgData name="Alonso Raúl Melgarejo Galván" userId="34f8e7f98b12fabf" providerId="LiveId" clId="{FD30FA29-A3C3-4DDE-A8CF-DA98DF169BBC}" dt="2020-06-04T02:27:33.096" v="2609"/>
          <ac:grpSpMkLst>
            <pc:docMk/>
            <pc:sldMk cId="414703995" sldId="307"/>
            <ac:grpSpMk id="161" creationId="{583835FD-A2CA-4445-8A6D-F7FEFBAD2F37}"/>
          </ac:grpSpMkLst>
        </pc:grpChg>
        <pc:grpChg chg="del mod">
          <ac:chgData name="Alonso Raúl Melgarejo Galván" userId="34f8e7f98b12fabf" providerId="LiveId" clId="{FD30FA29-A3C3-4DDE-A8CF-DA98DF169BBC}" dt="2020-06-04T02:27:52.978" v="2631"/>
          <ac:grpSpMkLst>
            <pc:docMk/>
            <pc:sldMk cId="414703995" sldId="307"/>
            <ac:grpSpMk id="167" creationId="{1E30868A-DCEB-4C0A-9519-0A30B55710D2}"/>
          </ac:grpSpMkLst>
        </pc:grpChg>
        <pc:grpChg chg="del mod">
          <ac:chgData name="Alonso Raúl Melgarejo Galván" userId="34f8e7f98b12fabf" providerId="LiveId" clId="{FD30FA29-A3C3-4DDE-A8CF-DA98DF169BBC}" dt="2020-06-04T02:27:52.978" v="2631"/>
          <ac:grpSpMkLst>
            <pc:docMk/>
            <pc:sldMk cId="414703995" sldId="307"/>
            <ac:grpSpMk id="174" creationId="{B7E9C26D-6024-48C4-8415-4C0A87207D52}"/>
          </ac:grpSpMkLst>
        </pc:grpChg>
        <pc:grpChg chg="del mod">
          <ac:chgData name="Alonso Raúl Melgarejo Galván" userId="34f8e7f98b12fabf" providerId="LiveId" clId="{FD30FA29-A3C3-4DDE-A8CF-DA98DF169BBC}" dt="2020-06-04T02:27:52.978" v="2631"/>
          <ac:grpSpMkLst>
            <pc:docMk/>
            <pc:sldMk cId="414703995" sldId="307"/>
            <ac:grpSpMk id="175" creationId="{A33393D4-E6DF-4B3F-91C1-CA7CB84C036D}"/>
          </ac:grpSpMkLst>
        </pc:grpChg>
        <pc:grpChg chg="del mod">
          <ac:chgData name="Alonso Raúl Melgarejo Galván" userId="34f8e7f98b12fabf" providerId="LiveId" clId="{FD30FA29-A3C3-4DDE-A8CF-DA98DF169BBC}" dt="2020-06-04T02:27:52.978" v="2631"/>
          <ac:grpSpMkLst>
            <pc:docMk/>
            <pc:sldMk cId="414703995" sldId="307"/>
            <ac:grpSpMk id="188" creationId="{97406E7C-8671-4DBD-B10D-CE93D2B3BBC5}"/>
          </ac:grpSpMkLst>
        </pc:grpChg>
        <pc:grpChg chg="del mod">
          <ac:chgData name="Alonso Raúl Melgarejo Galván" userId="34f8e7f98b12fabf" providerId="LiveId" clId="{FD30FA29-A3C3-4DDE-A8CF-DA98DF169BBC}" dt="2020-06-04T02:27:52.978" v="2631"/>
          <ac:grpSpMkLst>
            <pc:docMk/>
            <pc:sldMk cId="414703995" sldId="307"/>
            <ac:grpSpMk id="189" creationId="{93D7E887-21A3-4916-9830-916DFB3DBD32}"/>
          </ac:grpSpMkLst>
        </pc:grpChg>
        <pc:grpChg chg="del mod">
          <ac:chgData name="Alonso Raúl Melgarejo Galván" userId="34f8e7f98b12fabf" providerId="LiveId" clId="{FD30FA29-A3C3-4DDE-A8CF-DA98DF169BBC}" dt="2020-06-04T02:27:52.978" v="2631"/>
          <ac:grpSpMkLst>
            <pc:docMk/>
            <pc:sldMk cId="414703995" sldId="307"/>
            <ac:grpSpMk id="190" creationId="{D2B48D97-8706-4844-9F25-4D7ABE8FC42B}"/>
          </ac:grpSpMkLst>
        </pc:grpChg>
        <pc:grpChg chg="del mod">
          <ac:chgData name="Alonso Raúl Melgarejo Galván" userId="34f8e7f98b12fabf" providerId="LiveId" clId="{FD30FA29-A3C3-4DDE-A8CF-DA98DF169BBC}" dt="2020-06-04T02:27:58.827" v="2642"/>
          <ac:grpSpMkLst>
            <pc:docMk/>
            <pc:sldMk cId="414703995" sldId="307"/>
            <ac:grpSpMk id="192" creationId="{A50A9873-92E1-4FD0-8D64-E1C89CE37304}"/>
          </ac:grpSpMkLst>
        </pc:grpChg>
        <pc:grpChg chg="del mod">
          <ac:chgData name="Alonso Raúl Melgarejo Galván" userId="34f8e7f98b12fabf" providerId="LiveId" clId="{FD30FA29-A3C3-4DDE-A8CF-DA98DF169BBC}" dt="2020-06-04T02:28:07.651" v="2651"/>
          <ac:grpSpMkLst>
            <pc:docMk/>
            <pc:sldMk cId="414703995" sldId="307"/>
            <ac:grpSpMk id="203" creationId="{7894CCB5-3E48-4036-B148-B57E4F1FB2B5}"/>
          </ac:grpSpMkLst>
        </pc:grpChg>
        <pc:grpChg chg="del mod">
          <ac:chgData name="Alonso Raúl Melgarejo Galván" userId="34f8e7f98b12fabf" providerId="LiveId" clId="{FD30FA29-A3C3-4DDE-A8CF-DA98DF169BBC}" dt="2020-06-04T02:28:12.178" v="2653"/>
          <ac:grpSpMkLst>
            <pc:docMk/>
            <pc:sldMk cId="414703995" sldId="307"/>
            <ac:grpSpMk id="212" creationId="{F690AE6B-DAB9-4E06-8A56-16F2A6C433D3}"/>
          </ac:grpSpMkLst>
        </pc:grpChg>
        <pc:grpChg chg="del mod">
          <ac:chgData name="Alonso Raúl Melgarejo Galván" userId="34f8e7f98b12fabf" providerId="LiveId" clId="{FD30FA29-A3C3-4DDE-A8CF-DA98DF169BBC}" dt="2020-06-04T02:28:15.559" v="2655"/>
          <ac:grpSpMkLst>
            <pc:docMk/>
            <pc:sldMk cId="414703995" sldId="307"/>
            <ac:grpSpMk id="214" creationId="{6E2FA621-B8C2-44D6-9DB0-B5BB7E41E568}"/>
          </ac:grpSpMkLst>
        </pc:grpChg>
        <pc:grpChg chg="del mod">
          <ac:chgData name="Alonso Raúl Melgarejo Galván" userId="34f8e7f98b12fabf" providerId="LiveId" clId="{FD30FA29-A3C3-4DDE-A8CF-DA98DF169BBC}" dt="2020-06-04T02:28:20.132" v="2660"/>
          <ac:grpSpMkLst>
            <pc:docMk/>
            <pc:sldMk cId="414703995" sldId="307"/>
            <ac:grpSpMk id="216" creationId="{B04A3F28-46E7-4320-A4B7-EDA790100355}"/>
          </ac:grpSpMkLst>
        </pc:grpChg>
        <pc:grpChg chg="mod">
          <ac:chgData name="Alonso Raúl Melgarejo Galván" userId="34f8e7f98b12fabf" providerId="LiveId" clId="{FD30FA29-A3C3-4DDE-A8CF-DA98DF169BBC}" dt="2020-06-04T02:28:20.132" v="2660"/>
          <ac:grpSpMkLst>
            <pc:docMk/>
            <pc:sldMk cId="414703995" sldId="307"/>
            <ac:grpSpMk id="221" creationId="{8A891909-6FD0-420C-A058-4BA615F041B2}"/>
          </ac:grpSpMkLst>
        </pc:grpChg>
        <pc:inkChg chg="add">
          <ac:chgData name="Alonso Raúl Melgarejo Galván" userId="34f8e7f98b12fabf" providerId="LiveId" clId="{FD30FA29-A3C3-4DDE-A8CF-DA98DF169BBC}" dt="2020-06-04T02:24:03.960" v="2473" actId="9405"/>
          <ac:inkMkLst>
            <pc:docMk/>
            <pc:sldMk cId="414703995" sldId="307"/>
            <ac:inkMk id="3" creationId="{451F76E9-7775-499B-8C29-943D148656D4}"/>
          </ac:inkMkLst>
        </pc:inkChg>
        <pc:inkChg chg="add del mod">
          <ac:chgData name="Alonso Raúl Melgarejo Galván" userId="34f8e7f98b12fabf" providerId="LiveId" clId="{FD30FA29-A3C3-4DDE-A8CF-DA98DF169BBC}" dt="2020-06-04T02:26:08.229" v="2556"/>
          <ac:inkMkLst>
            <pc:docMk/>
            <pc:sldMk cId="414703995" sldId="307"/>
            <ac:inkMk id="5" creationId="{B5520CA2-A92B-4CCD-9E7A-2120805CF795}"/>
          </ac:inkMkLst>
        </pc:inkChg>
        <pc:inkChg chg="add del mod">
          <ac:chgData name="Alonso Raúl Melgarejo Galván" userId="34f8e7f98b12fabf" providerId="LiveId" clId="{FD30FA29-A3C3-4DDE-A8CF-DA98DF169BBC}" dt="2020-06-04T02:26:01.758" v="2549"/>
          <ac:inkMkLst>
            <pc:docMk/>
            <pc:sldMk cId="414703995" sldId="307"/>
            <ac:inkMk id="6" creationId="{ED169116-C3BA-4A62-A5E7-F89604D0C287}"/>
          </ac:inkMkLst>
        </pc:inkChg>
        <pc:inkChg chg="add del mod">
          <ac:chgData name="Alonso Raúl Melgarejo Galván" userId="34f8e7f98b12fabf" providerId="LiveId" clId="{FD30FA29-A3C3-4DDE-A8CF-DA98DF169BBC}" dt="2020-06-04T02:26:01.761" v="2552"/>
          <ac:inkMkLst>
            <pc:docMk/>
            <pc:sldMk cId="414703995" sldId="307"/>
            <ac:inkMk id="7" creationId="{05C3EA86-0920-4D90-B663-5B2873E87FBA}"/>
          </ac:inkMkLst>
        </pc:inkChg>
        <pc:inkChg chg="add del mod">
          <ac:chgData name="Alonso Raúl Melgarejo Galván" userId="34f8e7f98b12fabf" providerId="LiveId" clId="{FD30FA29-A3C3-4DDE-A8CF-DA98DF169BBC}" dt="2020-06-04T02:26:01.201" v="2547"/>
          <ac:inkMkLst>
            <pc:docMk/>
            <pc:sldMk cId="414703995" sldId="307"/>
            <ac:inkMk id="8" creationId="{7AE43887-A5B4-4F38-AFEB-31C84E5174EF}"/>
          </ac:inkMkLst>
        </pc:inkChg>
        <pc:inkChg chg="add del mod">
          <ac:chgData name="Alonso Raúl Melgarejo Galván" userId="34f8e7f98b12fabf" providerId="LiveId" clId="{FD30FA29-A3C3-4DDE-A8CF-DA98DF169BBC}" dt="2020-06-04T02:26:01.204" v="2548"/>
          <ac:inkMkLst>
            <pc:docMk/>
            <pc:sldMk cId="414703995" sldId="307"/>
            <ac:inkMk id="38" creationId="{28AC3E6E-8B83-4D01-AF6B-E23C21FC6111}"/>
          </ac:inkMkLst>
        </pc:inkChg>
        <pc:inkChg chg="add del mod">
          <ac:chgData name="Alonso Raúl Melgarejo Galván" userId="34f8e7f98b12fabf" providerId="LiveId" clId="{FD30FA29-A3C3-4DDE-A8CF-DA98DF169BBC}" dt="2020-06-04T02:26:01.198" v="2546"/>
          <ac:inkMkLst>
            <pc:docMk/>
            <pc:sldMk cId="414703995" sldId="307"/>
            <ac:inkMk id="39" creationId="{BA8CE0C2-113B-4E90-A598-1429804738F2}"/>
          </ac:inkMkLst>
        </pc:inkChg>
        <pc:inkChg chg="add del mod">
          <ac:chgData name="Alonso Raúl Melgarejo Galván" userId="34f8e7f98b12fabf" providerId="LiveId" clId="{FD30FA29-A3C3-4DDE-A8CF-DA98DF169BBC}" dt="2020-06-04T02:26:01.759" v="2550"/>
          <ac:inkMkLst>
            <pc:docMk/>
            <pc:sldMk cId="414703995" sldId="307"/>
            <ac:inkMk id="47" creationId="{4AAFCCBE-8806-45D5-922D-13297EFBD325}"/>
          </ac:inkMkLst>
        </pc:inkChg>
        <pc:inkChg chg="add mod">
          <ac:chgData name="Alonso Raúl Melgarejo Galván" userId="34f8e7f98b12fabf" providerId="LiveId" clId="{FD30FA29-A3C3-4DDE-A8CF-DA98DF169BBC}" dt="2020-06-04T02:27:15.192" v="2599"/>
          <ac:inkMkLst>
            <pc:docMk/>
            <pc:sldMk cId="414703995" sldId="307"/>
            <ac:inkMk id="57" creationId="{3161E693-8181-4A05-BF4F-10F57372F463}"/>
          </ac:inkMkLst>
        </pc:inkChg>
        <pc:inkChg chg="add del mod">
          <ac:chgData name="Alonso Raúl Melgarejo Galván" userId="34f8e7f98b12fabf" providerId="LiveId" clId="{FD30FA29-A3C3-4DDE-A8CF-DA98DF169BBC}" dt="2020-06-04T02:27:13.632" v="2593"/>
          <ac:inkMkLst>
            <pc:docMk/>
            <pc:sldMk cId="414703995" sldId="307"/>
            <ac:inkMk id="75" creationId="{CD9CC57A-8D5C-4D65-A562-79A4E9CC6D74}"/>
          </ac:inkMkLst>
        </pc:inkChg>
        <pc:inkChg chg="add del mod">
          <ac:chgData name="Alonso Raúl Melgarejo Galván" userId="34f8e7f98b12fabf" providerId="LiveId" clId="{FD30FA29-A3C3-4DDE-A8CF-DA98DF169BBC}" dt="2020-06-04T02:26:04.621" v="2554"/>
          <ac:inkMkLst>
            <pc:docMk/>
            <pc:sldMk cId="414703995" sldId="307"/>
            <ac:inkMk id="76" creationId="{61DB552A-E36E-4C3F-A7C4-CBFA1E8BFD54}"/>
          </ac:inkMkLst>
        </pc:inkChg>
        <pc:inkChg chg="add del mod">
          <ac:chgData name="Alonso Raúl Melgarejo Galván" userId="34f8e7f98b12fabf" providerId="LiveId" clId="{FD30FA29-A3C3-4DDE-A8CF-DA98DF169BBC}" dt="2020-06-04T02:26:04.617" v="2553"/>
          <ac:inkMkLst>
            <pc:docMk/>
            <pc:sldMk cId="414703995" sldId="307"/>
            <ac:inkMk id="77" creationId="{34875B64-37BA-448C-9044-C6DF2F96A5DF}"/>
          </ac:inkMkLst>
        </pc:inkChg>
        <pc:inkChg chg="add mod">
          <ac:chgData name="Alonso Raúl Melgarejo Galván" userId="34f8e7f98b12fabf" providerId="LiveId" clId="{FD30FA29-A3C3-4DDE-A8CF-DA98DF169BBC}" dt="2020-06-04T02:27:15.192" v="2599"/>
          <ac:inkMkLst>
            <pc:docMk/>
            <pc:sldMk cId="414703995" sldId="307"/>
            <ac:inkMk id="79" creationId="{9423BEA1-7F04-461B-BB1B-4AB92CEDE79F}"/>
          </ac:inkMkLst>
        </pc:inkChg>
        <pc:inkChg chg="add mod">
          <ac:chgData name="Alonso Raúl Melgarejo Galván" userId="34f8e7f98b12fabf" providerId="LiveId" clId="{FD30FA29-A3C3-4DDE-A8CF-DA98DF169BBC}" dt="2020-06-04T02:27:15.192" v="2599"/>
          <ac:inkMkLst>
            <pc:docMk/>
            <pc:sldMk cId="414703995" sldId="307"/>
            <ac:inkMk id="80" creationId="{D8A3D765-F91A-4C37-BE3E-8EC0331C907F}"/>
          </ac:inkMkLst>
        </pc:inkChg>
        <pc:inkChg chg="add mod">
          <ac:chgData name="Alonso Raúl Melgarejo Galván" userId="34f8e7f98b12fabf" providerId="LiveId" clId="{FD30FA29-A3C3-4DDE-A8CF-DA98DF169BBC}" dt="2020-06-04T02:27:15.192" v="2599"/>
          <ac:inkMkLst>
            <pc:docMk/>
            <pc:sldMk cId="414703995" sldId="307"/>
            <ac:inkMk id="81" creationId="{D3806794-F182-45C9-8BA9-E3128A8EB77C}"/>
          </ac:inkMkLst>
        </pc:inkChg>
        <pc:inkChg chg="add mod">
          <ac:chgData name="Alonso Raúl Melgarejo Galván" userId="34f8e7f98b12fabf" providerId="LiveId" clId="{FD30FA29-A3C3-4DDE-A8CF-DA98DF169BBC}" dt="2020-06-04T02:27:15.192" v="2599"/>
          <ac:inkMkLst>
            <pc:docMk/>
            <pc:sldMk cId="414703995" sldId="307"/>
            <ac:inkMk id="82" creationId="{398E369A-93EA-45E8-AFC7-5212FEC9F9E3}"/>
          </ac:inkMkLst>
        </pc:inkChg>
        <pc:inkChg chg="add mod">
          <ac:chgData name="Alonso Raúl Melgarejo Galván" userId="34f8e7f98b12fabf" providerId="LiveId" clId="{FD30FA29-A3C3-4DDE-A8CF-DA98DF169BBC}" dt="2020-06-04T02:27:15.192" v="2599"/>
          <ac:inkMkLst>
            <pc:docMk/>
            <pc:sldMk cId="414703995" sldId="307"/>
            <ac:inkMk id="83" creationId="{03096664-272C-4F2B-B28C-6B12847C7597}"/>
          </ac:inkMkLst>
        </pc:inkChg>
        <pc:inkChg chg="add mod">
          <ac:chgData name="Alonso Raúl Melgarejo Galván" userId="34f8e7f98b12fabf" providerId="LiveId" clId="{FD30FA29-A3C3-4DDE-A8CF-DA98DF169BBC}" dt="2020-06-04T02:27:15.192" v="2599"/>
          <ac:inkMkLst>
            <pc:docMk/>
            <pc:sldMk cId="414703995" sldId="307"/>
            <ac:inkMk id="84" creationId="{AEF4AB64-C692-43E2-BAB7-8AD17D2CB8DE}"/>
          </ac:inkMkLst>
        </pc:inkChg>
        <pc:inkChg chg="add del mod">
          <ac:chgData name="Alonso Raúl Melgarejo Galván" userId="34f8e7f98b12fabf" providerId="LiveId" clId="{FD30FA29-A3C3-4DDE-A8CF-DA98DF169BBC}" dt="2020-06-04T02:27:15.191" v="2598"/>
          <ac:inkMkLst>
            <pc:docMk/>
            <pc:sldMk cId="414703995" sldId="307"/>
            <ac:inkMk id="86" creationId="{4F2B334B-7B65-4926-8074-9A33D0E1EF0A}"/>
          </ac:inkMkLst>
        </pc:inkChg>
        <pc:inkChg chg="add del mod">
          <ac:chgData name="Alonso Raúl Melgarejo Galván" userId="34f8e7f98b12fabf" providerId="LiveId" clId="{FD30FA29-A3C3-4DDE-A8CF-DA98DF169BBC}" dt="2020-06-04T02:27:15.192" v="2599"/>
          <ac:inkMkLst>
            <pc:docMk/>
            <pc:sldMk cId="414703995" sldId="307"/>
            <ac:inkMk id="87" creationId="{2B6D9159-3197-40CE-87E1-8F350FBA391A}"/>
          </ac:inkMkLst>
        </pc:inkChg>
        <pc:inkChg chg="add del mod">
          <ac:chgData name="Alonso Raúl Melgarejo Galván" userId="34f8e7f98b12fabf" providerId="LiveId" clId="{FD30FA29-A3C3-4DDE-A8CF-DA98DF169BBC}" dt="2020-06-04T02:27:13.712" v="2594"/>
          <ac:inkMkLst>
            <pc:docMk/>
            <pc:sldMk cId="414703995" sldId="307"/>
            <ac:inkMk id="89" creationId="{BF7D8004-C9CA-4BF6-A499-41E36165D6F9}"/>
          </ac:inkMkLst>
        </pc:inkChg>
        <pc:inkChg chg="add del mod">
          <ac:chgData name="Alonso Raúl Melgarejo Galván" userId="34f8e7f98b12fabf" providerId="LiveId" clId="{FD30FA29-A3C3-4DDE-A8CF-DA98DF169BBC}" dt="2020-06-04T02:27:14.047" v="2596"/>
          <ac:inkMkLst>
            <pc:docMk/>
            <pc:sldMk cId="414703995" sldId="307"/>
            <ac:inkMk id="90" creationId="{B6759652-F97D-4038-AFC8-1A8BE1EA01DA}"/>
          </ac:inkMkLst>
        </pc:inkChg>
        <pc:inkChg chg="add del mod">
          <ac:chgData name="Alonso Raúl Melgarejo Galván" userId="34f8e7f98b12fabf" providerId="LiveId" clId="{FD30FA29-A3C3-4DDE-A8CF-DA98DF169BBC}" dt="2020-06-04T02:26:04.936" v="2555"/>
          <ac:inkMkLst>
            <pc:docMk/>
            <pc:sldMk cId="414703995" sldId="307"/>
            <ac:inkMk id="92" creationId="{17CCD1E2-99A6-4591-AF68-4DC0F9F9026C}"/>
          </ac:inkMkLst>
        </pc:inkChg>
        <pc:inkChg chg="add del mod">
          <ac:chgData name="Alonso Raúl Melgarejo Galván" userId="34f8e7f98b12fabf" providerId="LiveId" clId="{FD30FA29-A3C3-4DDE-A8CF-DA98DF169BBC}" dt="2020-06-04T02:27:14.131" v="2597"/>
          <ac:inkMkLst>
            <pc:docMk/>
            <pc:sldMk cId="414703995" sldId="307"/>
            <ac:inkMk id="93" creationId="{94421285-2663-409F-9746-BCC1F094BD0E}"/>
          </ac:inkMkLst>
        </pc:inkChg>
        <pc:inkChg chg="add del mod">
          <ac:chgData name="Alonso Raúl Melgarejo Galván" userId="34f8e7f98b12fabf" providerId="LiveId" clId="{FD30FA29-A3C3-4DDE-A8CF-DA98DF169BBC}" dt="2020-06-04T02:27:13.824" v="2595"/>
          <ac:inkMkLst>
            <pc:docMk/>
            <pc:sldMk cId="414703995" sldId="307"/>
            <ac:inkMk id="95" creationId="{43626E7D-4F62-452A-8780-DB9238E8427C}"/>
          </ac:inkMkLst>
        </pc:inkChg>
        <pc:inkChg chg="add del mod">
          <ac:chgData name="Alonso Raúl Melgarejo Galván" userId="34f8e7f98b12fabf" providerId="LiveId" clId="{FD30FA29-A3C3-4DDE-A8CF-DA98DF169BBC}" dt="2020-06-04T02:26:01.760" v="2551"/>
          <ac:inkMkLst>
            <pc:docMk/>
            <pc:sldMk cId="414703995" sldId="307"/>
            <ac:inkMk id="97" creationId="{2257A175-803E-4134-9652-950288822819}"/>
          </ac:inkMkLst>
        </pc:inkChg>
        <pc:inkChg chg="add del mod">
          <ac:chgData name="Alonso Raúl Melgarejo Galván" userId="34f8e7f98b12fabf" providerId="LiveId" clId="{FD30FA29-A3C3-4DDE-A8CF-DA98DF169BBC}" dt="2020-06-04T02:27:13.445" v="2592"/>
          <ac:inkMkLst>
            <pc:docMk/>
            <pc:sldMk cId="414703995" sldId="307"/>
            <ac:inkMk id="98" creationId="{0F40A81D-1390-40C3-AAB1-B608AB6A8261}"/>
          </ac:inkMkLst>
        </pc:inkChg>
        <pc:inkChg chg="add del mod">
          <ac:chgData name="Alonso Raúl Melgarejo Galván" userId="34f8e7f98b12fabf" providerId="LiveId" clId="{FD30FA29-A3C3-4DDE-A8CF-DA98DF169BBC}" dt="2020-06-04T02:25:57.880" v="2539"/>
          <ac:inkMkLst>
            <pc:docMk/>
            <pc:sldMk cId="414703995" sldId="307"/>
            <ac:inkMk id="99" creationId="{B9538927-6275-458F-8D63-AF17E0B3E7BD}"/>
          </ac:inkMkLst>
        </pc:inkChg>
        <pc:inkChg chg="add del mod">
          <ac:chgData name="Alonso Raúl Melgarejo Galván" userId="34f8e7f98b12fabf" providerId="LiveId" clId="{FD30FA29-A3C3-4DDE-A8CF-DA98DF169BBC}" dt="2020-06-04T02:25:57.881" v="2540"/>
          <ac:inkMkLst>
            <pc:docMk/>
            <pc:sldMk cId="414703995" sldId="307"/>
            <ac:inkMk id="100" creationId="{945128CD-28E8-4F0D-995D-E8E5683D9C2B}"/>
          </ac:inkMkLst>
        </pc:inkChg>
        <pc:inkChg chg="add del mod">
          <ac:chgData name="Alonso Raúl Melgarejo Galván" userId="34f8e7f98b12fabf" providerId="LiveId" clId="{FD30FA29-A3C3-4DDE-A8CF-DA98DF169BBC}" dt="2020-06-04T02:25:59.554" v="2544"/>
          <ac:inkMkLst>
            <pc:docMk/>
            <pc:sldMk cId="414703995" sldId="307"/>
            <ac:inkMk id="101" creationId="{7245ECD7-D21F-43B9-BA86-195B5C8D8556}"/>
          </ac:inkMkLst>
        </pc:inkChg>
        <pc:inkChg chg="add del mod">
          <ac:chgData name="Alonso Raúl Melgarejo Galván" userId="34f8e7f98b12fabf" providerId="LiveId" clId="{FD30FA29-A3C3-4DDE-A8CF-DA98DF169BBC}" dt="2020-06-04T02:25:58.984" v="2543"/>
          <ac:inkMkLst>
            <pc:docMk/>
            <pc:sldMk cId="414703995" sldId="307"/>
            <ac:inkMk id="102" creationId="{CDE0793C-40A5-464F-8649-B084CE7B6C29}"/>
          </ac:inkMkLst>
        </pc:inkChg>
        <pc:inkChg chg="add del mod">
          <ac:chgData name="Alonso Raúl Melgarejo Galván" userId="34f8e7f98b12fabf" providerId="LiveId" clId="{FD30FA29-A3C3-4DDE-A8CF-DA98DF169BBC}" dt="2020-06-04T02:25:58.981" v="2542"/>
          <ac:inkMkLst>
            <pc:docMk/>
            <pc:sldMk cId="414703995" sldId="307"/>
            <ac:inkMk id="103" creationId="{D5E07550-D988-4814-A2B1-1C1EDF4A71D6}"/>
          </ac:inkMkLst>
        </pc:inkChg>
        <pc:inkChg chg="add mod">
          <ac:chgData name="Alonso Raúl Melgarejo Galván" userId="34f8e7f98b12fabf" providerId="LiveId" clId="{FD30FA29-A3C3-4DDE-A8CF-DA98DF169BBC}" dt="2020-06-04T02:25:31.005" v="2522"/>
          <ac:inkMkLst>
            <pc:docMk/>
            <pc:sldMk cId="414703995" sldId="307"/>
            <ac:inkMk id="105" creationId="{2856E252-7EAA-4958-AF23-8B9847BBC505}"/>
          </ac:inkMkLst>
        </pc:inkChg>
        <pc:inkChg chg="add del mod">
          <ac:chgData name="Alonso Raúl Melgarejo Galván" userId="34f8e7f98b12fabf" providerId="LiveId" clId="{FD30FA29-A3C3-4DDE-A8CF-DA98DF169BBC}" dt="2020-06-04T02:25:56.128" v="2535"/>
          <ac:inkMkLst>
            <pc:docMk/>
            <pc:sldMk cId="414703995" sldId="307"/>
            <ac:inkMk id="107" creationId="{F6B2A186-7018-4CF6-A00D-1D6560614E0D}"/>
          </ac:inkMkLst>
        </pc:inkChg>
        <pc:inkChg chg="add del mod">
          <ac:chgData name="Alonso Raúl Melgarejo Galván" userId="34f8e7f98b12fabf" providerId="LiveId" clId="{FD30FA29-A3C3-4DDE-A8CF-DA98DF169BBC}" dt="2020-06-04T02:25:58.097" v="2541"/>
          <ac:inkMkLst>
            <pc:docMk/>
            <pc:sldMk cId="414703995" sldId="307"/>
            <ac:inkMk id="109" creationId="{8B74A4EF-36F2-4253-A294-C62FB4EFA9A8}"/>
          </ac:inkMkLst>
        </pc:inkChg>
        <pc:inkChg chg="add del mod">
          <ac:chgData name="Alonso Raúl Melgarejo Galván" userId="34f8e7f98b12fabf" providerId="LiveId" clId="{FD30FA29-A3C3-4DDE-A8CF-DA98DF169BBC}" dt="2020-06-04T02:25:56.121" v="2533"/>
          <ac:inkMkLst>
            <pc:docMk/>
            <pc:sldMk cId="414703995" sldId="307"/>
            <ac:inkMk id="110" creationId="{A2DFD894-73C0-4098-BD27-E08C45CF47C6}"/>
          </ac:inkMkLst>
        </pc:inkChg>
        <pc:inkChg chg="add mod">
          <ac:chgData name="Alonso Raúl Melgarejo Galván" userId="34f8e7f98b12fabf" providerId="LiveId" clId="{FD30FA29-A3C3-4DDE-A8CF-DA98DF169BBC}" dt="2020-06-04T02:27:15.192" v="2599"/>
          <ac:inkMkLst>
            <pc:docMk/>
            <pc:sldMk cId="414703995" sldId="307"/>
            <ac:inkMk id="111" creationId="{3B99346C-70B4-4358-9651-5A8DBE82C9D0}"/>
          </ac:inkMkLst>
        </pc:inkChg>
        <pc:inkChg chg="add del mod">
          <ac:chgData name="Alonso Raúl Melgarejo Galván" userId="34f8e7f98b12fabf" providerId="LiveId" clId="{FD30FA29-A3C3-4DDE-A8CF-DA98DF169BBC}" dt="2020-06-04T02:25:57.242" v="2538"/>
          <ac:inkMkLst>
            <pc:docMk/>
            <pc:sldMk cId="414703995" sldId="307"/>
            <ac:inkMk id="114" creationId="{5501EC48-F771-4202-AA94-AB9DAA018128}"/>
          </ac:inkMkLst>
        </pc:inkChg>
        <pc:inkChg chg="add del mod">
          <ac:chgData name="Alonso Raúl Melgarejo Galván" userId="34f8e7f98b12fabf" providerId="LiveId" clId="{FD30FA29-A3C3-4DDE-A8CF-DA98DF169BBC}" dt="2020-06-04T02:25:56.433" v="2536"/>
          <ac:inkMkLst>
            <pc:docMk/>
            <pc:sldMk cId="414703995" sldId="307"/>
            <ac:inkMk id="116" creationId="{322AA0EA-495C-48D0-88EF-53808ED345D4}"/>
          </ac:inkMkLst>
        </pc:inkChg>
        <pc:inkChg chg="add del mod">
          <ac:chgData name="Alonso Raúl Melgarejo Galván" userId="34f8e7f98b12fabf" providerId="LiveId" clId="{FD30FA29-A3C3-4DDE-A8CF-DA98DF169BBC}" dt="2020-06-04T02:25:56.434" v="2537"/>
          <ac:inkMkLst>
            <pc:docMk/>
            <pc:sldMk cId="414703995" sldId="307"/>
            <ac:inkMk id="118" creationId="{98AA0885-D3D6-4F87-9F6C-A16DAFCD5DF6}"/>
          </ac:inkMkLst>
        </pc:inkChg>
        <pc:inkChg chg="add del mod">
          <ac:chgData name="Alonso Raúl Melgarejo Galván" userId="34f8e7f98b12fabf" providerId="LiveId" clId="{FD30FA29-A3C3-4DDE-A8CF-DA98DF169BBC}" dt="2020-06-04T02:25:56.125" v="2534"/>
          <ac:inkMkLst>
            <pc:docMk/>
            <pc:sldMk cId="414703995" sldId="307"/>
            <ac:inkMk id="119" creationId="{83650113-4BEE-4912-BD30-335EFB51B69C}"/>
          </ac:inkMkLst>
        </pc:inkChg>
        <pc:inkChg chg="add del mod">
          <ac:chgData name="Alonso Raúl Melgarejo Galván" userId="34f8e7f98b12fabf" providerId="LiveId" clId="{FD30FA29-A3C3-4DDE-A8CF-DA98DF169BBC}" dt="2020-06-04T02:26:00.986" v="2545"/>
          <ac:inkMkLst>
            <pc:docMk/>
            <pc:sldMk cId="414703995" sldId="307"/>
            <ac:inkMk id="121" creationId="{DD686537-B85A-44AE-9D46-2A4A9851452F}"/>
          </ac:inkMkLst>
        </pc:inkChg>
        <pc:inkChg chg="add del mod">
          <ac:chgData name="Alonso Raúl Melgarejo Galván" userId="34f8e7f98b12fabf" providerId="LiveId" clId="{FD30FA29-A3C3-4DDE-A8CF-DA98DF169BBC}" dt="2020-06-04T02:27:13.183" v="2591"/>
          <ac:inkMkLst>
            <pc:docMk/>
            <pc:sldMk cId="414703995" sldId="307"/>
            <ac:inkMk id="122" creationId="{2C4B3B2E-B6EA-40A6-B69F-5EA90BD6DE1D}"/>
          </ac:inkMkLst>
        </pc:inkChg>
        <pc:inkChg chg="add">
          <ac:chgData name="Alonso Raúl Melgarejo Galván" userId="34f8e7f98b12fabf" providerId="LiveId" clId="{FD30FA29-A3C3-4DDE-A8CF-DA98DF169BBC}" dt="2020-06-04T02:26:10.959" v="2557" actId="9405"/>
          <ac:inkMkLst>
            <pc:docMk/>
            <pc:sldMk cId="414703995" sldId="307"/>
            <ac:inkMk id="124" creationId="{7AB4DC23-7B9A-4E4B-A4BB-4F9E78207A5D}"/>
          </ac:inkMkLst>
        </pc:inkChg>
        <pc:inkChg chg="add mod">
          <ac:chgData name="Alonso Raúl Melgarejo Galván" userId="34f8e7f98b12fabf" providerId="LiveId" clId="{FD30FA29-A3C3-4DDE-A8CF-DA98DF169BBC}" dt="2020-06-04T02:28:20.132" v="2660"/>
          <ac:inkMkLst>
            <pc:docMk/>
            <pc:sldMk cId="414703995" sldId="307"/>
            <ac:inkMk id="125" creationId="{47BDF330-B00A-4605-A951-AAF60D8E66BE}"/>
          </ac:inkMkLst>
        </pc:inkChg>
        <pc:inkChg chg="add mod">
          <ac:chgData name="Alonso Raúl Melgarejo Galván" userId="34f8e7f98b12fabf" providerId="LiveId" clId="{FD30FA29-A3C3-4DDE-A8CF-DA98DF169BBC}" dt="2020-06-04T02:28:20.132" v="2660"/>
          <ac:inkMkLst>
            <pc:docMk/>
            <pc:sldMk cId="414703995" sldId="307"/>
            <ac:inkMk id="126" creationId="{61677468-EE36-4DB0-86CB-4CE99E2236A5}"/>
          </ac:inkMkLst>
        </pc:inkChg>
        <pc:inkChg chg="add mod">
          <ac:chgData name="Alonso Raúl Melgarejo Galván" userId="34f8e7f98b12fabf" providerId="LiveId" clId="{FD30FA29-A3C3-4DDE-A8CF-DA98DF169BBC}" dt="2020-06-04T02:28:20.132" v="2660"/>
          <ac:inkMkLst>
            <pc:docMk/>
            <pc:sldMk cId="414703995" sldId="307"/>
            <ac:inkMk id="127" creationId="{605D8A54-03BF-4759-B36F-DBC9D56B5F13}"/>
          </ac:inkMkLst>
        </pc:inkChg>
        <pc:inkChg chg="add mod">
          <ac:chgData name="Alonso Raúl Melgarejo Galván" userId="34f8e7f98b12fabf" providerId="LiveId" clId="{FD30FA29-A3C3-4DDE-A8CF-DA98DF169BBC}" dt="2020-06-04T02:28:20.132" v="2660"/>
          <ac:inkMkLst>
            <pc:docMk/>
            <pc:sldMk cId="414703995" sldId="307"/>
            <ac:inkMk id="128" creationId="{BD46F4D1-BAB8-44CA-8458-EA694A83F833}"/>
          </ac:inkMkLst>
        </pc:inkChg>
        <pc:inkChg chg="add mod">
          <ac:chgData name="Alonso Raúl Melgarejo Galván" userId="34f8e7f98b12fabf" providerId="LiveId" clId="{FD30FA29-A3C3-4DDE-A8CF-DA98DF169BBC}" dt="2020-06-04T02:28:20.132" v="2660"/>
          <ac:inkMkLst>
            <pc:docMk/>
            <pc:sldMk cId="414703995" sldId="307"/>
            <ac:inkMk id="129" creationId="{AC284D0A-FB56-4349-9455-CF3511428BC3}"/>
          </ac:inkMkLst>
        </pc:inkChg>
        <pc:inkChg chg="add mod">
          <ac:chgData name="Alonso Raúl Melgarejo Galván" userId="34f8e7f98b12fabf" providerId="LiveId" clId="{FD30FA29-A3C3-4DDE-A8CF-DA98DF169BBC}" dt="2020-06-04T02:28:20.132" v="2660"/>
          <ac:inkMkLst>
            <pc:docMk/>
            <pc:sldMk cId="414703995" sldId="307"/>
            <ac:inkMk id="130" creationId="{4681408E-9253-4E21-A09A-A67E0C62687B}"/>
          </ac:inkMkLst>
        </pc:inkChg>
        <pc:inkChg chg="add mod">
          <ac:chgData name="Alonso Raúl Melgarejo Galván" userId="34f8e7f98b12fabf" providerId="LiveId" clId="{FD30FA29-A3C3-4DDE-A8CF-DA98DF169BBC}" dt="2020-06-04T02:28:20.132" v="2660"/>
          <ac:inkMkLst>
            <pc:docMk/>
            <pc:sldMk cId="414703995" sldId="307"/>
            <ac:inkMk id="132" creationId="{AF3B914D-AF85-4DC7-A0FD-1690CC6DE238}"/>
          </ac:inkMkLst>
        </pc:inkChg>
        <pc:inkChg chg="add mod">
          <ac:chgData name="Alonso Raúl Melgarejo Galván" userId="34f8e7f98b12fabf" providerId="LiveId" clId="{FD30FA29-A3C3-4DDE-A8CF-DA98DF169BBC}" dt="2020-06-04T02:28:20.132" v="2660"/>
          <ac:inkMkLst>
            <pc:docMk/>
            <pc:sldMk cId="414703995" sldId="307"/>
            <ac:inkMk id="134" creationId="{BDFFEC86-8957-4DD1-8168-F869C0AD15E3}"/>
          </ac:inkMkLst>
        </pc:inkChg>
        <pc:inkChg chg="add mod">
          <ac:chgData name="Alonso Raúl Melgarejo Galván" userId="34f8e7f98b12fabf" providerId="LiveId" clId="{FD30FA29-A3C3-4DDE-A8CF-DA98DF169BBC}" dt="2020-06-04T02:28:20.132" v="2660"/>
          <ac:inkMkLst>
            <pc:docMk/>
            <pc:sldMk cId="414703995" sldId="307"/>
            <ac:inkMk id="135" creationId="{564D39F0-3C79-45AA-94BB-CFF8CC9D3080}"/>
          </ac:inkMkLst>
        </pc:inkChg>
        <pc:inkChg chg="add mod">
          <ac:chgData name="Alonso Raúl Melgarejo Galván" userId="34f8e7f98b12fabf" providerId="LiveId" clId="{FD30FA29-A3C3-4DDE-A8CF-DA98DF169BBC}" dt="2020-06-04T02:28:20.132" v="2660"/>
          <ac:inkMkLst>
            <pc:docMk/>
            <pc:sldMk cId="414703995" sldId="307"/>
            <ac:inkMk id="136" creationId="{36C9248F-45BF-4577-ADA0-54F3CB1C1623}"/>
          </ac:inkMkLst>
        </pc:inkChg>
        <pc:inkChg chg="add mod">
          <ac:chgData name="Alonso Raúl Melgarejo Galván" userId="34f8e7f98b12fabf" providerId="LiveId" clId="{FD30FA29-A3C3-4DDE-A8CF-DA98DF169BBC}" dt="2020-06-04T02:28:20.132" v="2660"/>
          <ac:inkMkLst>
            <pc:docMk/>
            <pc:sldMk cId="414703995" sldId="307"/>
            <ac:inkMk id="138" creationId="{00D90BFF-EEF0-4431-8275-78920A3E2227}"/>
          </ac:inkMkLst>
        </pc:inkChg>
        <pc:inkChg chg="add mod">
          <ac:chgData name="Alonso Raúl Melgarejo Galván" userId="34f8e7f98b12fabf" providerId="LiveId" clId="{FD30FA29-A3C3-4DDE-A8CF-DA98DF169BBC}" dt="2020-06-04T02:28:20.132" v="2660"/>
          <ac:inkMkLst>
            <pc:docMk/>
            <pc:sldMk cId="414703995" sldId="307"/>
            <ac:inkMk id="139" creationId="{08271A34-33CC-40A9-BEBA-4580A51C96F8}"/>
          </ac:inkMkLst>
        </pc:inkChg>
        <pc:inkChg chg="add mod">
          <ac:chgData name="Alonso Raúl Melgarejo Galván" userId="34f8e7f98b12fabf" providerId="LiveId" clId="{FD30FA29-A3C3-4DDE-A8CF-DA98DF169BBC}" dt="2020-06-04T02:28:20.132" v="2660"/>
          <ac:inkMkLst>
            <pc:docMk/>
            <pc:sldMk cId="414703995" sldId="307"/>
            <ac:inkMk id="140" creationId="{C600DF9D-A62B-4C7A-91A4-6189A3724FF7}"/>
          </ac:inkMkLst>
        </pc:inkChg>
        <pc:inkChg chg="add mod">
          <ac:chgData name="Alonso Raúl Melgarejo Galván" userId="34f8e7f98b12fabf" providerId="LiveId" clId="{FD30FA29-A3C3-4DDE-A8CF-DA98DF169BBC}" dt="2020-06-04T02:28:20.132" v="2660"/>
          <ac:inkMkLst>
            <pc:docMk/>
            <pc:sldMk cId="414703995" sldId="307"/>
            <ac:inkMk id="141" creationId="{405E3E7D-D3B7-4205-B74B-7602290E0440}"/>
          </ac:inkMkLst>
        </pc:inkChg>
        <pc:inkChg chg="add mod">
          <ac:chgData name="Alonso Raúl Melgarejo Galván" userId="34f8e7f98b12fabf" providerId="LiveId" clId="{FD30FA29-A3C3-4DDE-A8CF-DA98DF169BBC}" dt="2020-06-04T02:28:20.132" v="2660"/>
          <ac:inkMkLst>
            <pc:docMk/>
            <pc:sldMk cId="414703995" sldId="307"/>
            <ac:inkMk id="142" creationId="{F596BD74-D3FB-4FBA-92DE-DC5E3F5B5733}"/>
          </ac:inkMkLst>
        </pc:inkChg>
        <pc:inkChg chg="add mod">
          <ac:chgData name="Alonso Raúl Melgarejo Galván" userId="34f8e7f98b12fabf" providerId="LiveId" clId="{FD30FA29-A3C3-4DDE-A8CF-DA98DF169BBC}" dt="2020-06-04T02:28:20.132" v="2660"/>
          <ac:inkMkLst>
            <pc:docMk/>
            <pc:sldMk cId="414703995" sldId="307"/>
            <ac:inkMk id="143" creationId="{463EE834-4D7A-44CC-803F-29D50F0327E9}"/>
          </ac:inkMkLst>
        </pc:inkChg>
        <pc:inkChg chg="add mod">
          <ac:chgData name="Alonso Raúl Melgarejo Galván" userId="34f8e7f98b12fabf" providerId="LiveId" clId="{FD30FA29-A3C3-4DDE-A8CF-DA98DF169BBC}" dt="2020-06-04T02:28:20.132" v="2660"/>
          <ac:inkMkLst>
            <pc:docMk/>
            <pc:sldMk cId="414703995" sldId="307"/>
            <ac:inkMk id="145" creationId="{771F02C1-CF1E-4999-8A70-280A9625089E}"/>
          </ac:inkMkLst>
        </pc:inkChg>
        <pc:inkChg chg="add mod">
          <ac:chgData name="Alonso Raúl Melgarejo Galván" userId="34f8e7f98b12fabf" providerId="LiveId" clId="{FD30FA29-A3C3-4DDE-A8CF-DA98DF169BBC}" dt="2020-06-04T02:28:20.132" v="2660"/>
          <ac:inkMkLst>
            <pc:docMk/>
            <pc:sldMk cId="414703995" sldId="307"/>
            <ac:inkMk id="146" creationId="{92AA1B44-76A5-49FB-9769-AFB9F5440C86}"/>
          </ac:inkMkLst>
        </pc:inkChg>
        <pc:inkChg chg="add mod">
          <ac:chgData name="Alonso Raúl Melgarejo Galván" userId="34f8e7f98b12fabf" providerId="LiveId" clId="{FD30FA29-A3C3-4DDE-A8CF-DA98DF169BBC}" dt="2020-06-04T02:28:20.132" v="2660"/>
          <ac:inkMkLst>
            <pc:docMk/>
            <pc:sldMk cId="414703995" sldId="307"/>
            <ac:inkMk id="148" creationId="{13E8D620-7FDD-4094-A345-19B61F757688}"/>
          </ac:inkMkLst>
        </pc:inkChg>
        <pc:inkChg chg="add mod">
          <ac:chgData name="Alonso Raúl Melgarejo Galván" userId="34f8e7f98b12fabf" providerId="LiveId" clId="{FD30FA29-A3C3-4DDE-A8CF-DA98DF169BBC}" dt="2020-06-04T02:28:20.132" v="2660"/>
          <ac:inkMkLst>
            <pc:docMk/>
            <pc:sldMk cId="414703995" sldId="307"/>
            <ac:inkMk id="149" creationId="{A01E885D-51B4-4B16-A334-7D3438BDDA2B}"/>
          </ac:inkMkLst>
        </pc:inkChg>
        <pc:inkChg chg="add mod">
          <ac:chgData name="Alonso Raúl Melgarejo Galván" userId="34f8e7f98b12fabf" providerId="LiveId" clId="{FD30FA29-A3C3-4DDE-A8CF-DA98DF169BBC}" dt="2020-06-04T02:28:20.132" v="2660"/>
          <ac:inkMkLst>
            <pc:docMk/>
            <pc:sldMk cId="414703995" sldId="307"/>
            <ac:inkMk id="150" creationId="{C3FCAE25-5213-43EE-BCBD-E8E7B9A18B37}"/>
          </ac:inkMkLst>
        </pc:inkChg>
        <pc:inkChg chg="add mod">
          <ac:chgData name="Alonso Raúl Melgarejo Galván" userId="34f8e7f98b12fabf" providerId="LiveId" clId="{FD30FA29-A3C3-4DDE-A8CF-DA98DF169BBC}" dt="2020-06-04T02:28:20.132" v="2660"/>
          <ac:inkMkLst>
            <pc:docMk/>
            <pc:sldMk cId="414703995" sldId="307"/>
            <ac:inkMk id="151" creationId="{0CCC01D0-D7A3-4647-87DA-B80C5297C047}"/>
          </ac:inkMkLst>
        </pc:inkChg>
        <pc:inkChg chg="add mod">
          <ac:chgData name="Alonso Raúl Melgarejo Galván" userId="34f8e7f98b12fabf" providerId="LiveId" clId="{FD30FA29-A3C3-4DDE-A8CF-DA98DF169BBC}" dt="2020-06-04T02:28:20.132" v="2660"/>
          <ac:inkMkLst>
            <pc:docMk/>
            <pc:sldMk cId="414703995" sldId="307"/>
            <ac:inkMk id="152" creationId="{08341E41-883D-4E31-B540-8D70F24FE2D5}"/>
          </ac:inkMkLst>
        </pc:inkChg>
        <pc:inkChg chg="add mod">
          <ac:chgData name="Alonso Raúl Melgarejo Galván" userId="34f8e7f98b12fabf" providerId="LiveId" clId="{FD30FA29-A3C3-4DDE-A8CF-DA98DF169BBC}" dt="2020-06-04T02:28:20.132" v="2660"/>
          <ac:inkMkLst>
            <pc:docMk/>
            <pc:sldMk cId="414703995" sldId="307"/>
            <ac:inkMk id="153" creationId="{2DF79507-DADC-4AF0-AB86-9D5A4E087CFD}"/>
          </ac:inkMkLst>
        </pc:inkChg>
        <pc:inkChg chg="add mod">
          <ac:chgData name="Alonso Raúl Melgarejo Galván" userId="34f8e7f98b12fabf" providerId="LiveId" clId="{FD30FA29-A3C3-4DDE-A8CF-DA98DF169BBC}" dt="2020-06-04T02:28:20.132" v="2660"/>
          <ac:inkMkLst>
            <pc:docMk/>
            <pc:sldMk cId="414703995" sldId="307"/>
            <ac:inkMk id="155" creationId="{864BF0E8-0399-4642-8753-FB470CCE27C3}"/>
          </ac:inkMkLst>
        </pc:inkChg>
        <pc:inkChg chg="add mod">
          <ac:chgData name="Alonso Raúl Melgarejo Galván" userId="34f8e7f98b12fabf" providerId="LiveId" clId="{FD30FA29-A3C3-4DDE-A8CF-DA98DF169BBC}" dt="2020-06-04T02:28:20.132" v="2660"/>
          <ac:inkMkLst>
            <pc:docMk/>
            <pc:sldMk cId="414703995" sldId="307"/>
            <ac:inkMk id="156" creationId="{61F6CA52-EEEB-4563-8227-A03A08FA28CB}"/>
          </ac:inkMkLst>
        </pc:inkChg>
        <pc:inkChg chg="add mod">
          <ac:chgData name="Alonso Raúl Melgarejo Galván" userId="34f8e7f98b12fabf" providerId="LiveId" clId="{FD30FA29-A3C3-4DDE-A8CF-DA98DF169BBC}" dt="2020-06-04T02:28:20.132" v="2660"/>
          <ac:inkMkLst>
            <pc:docMk/>
            <pc:sldMk cId="414703995" sldId="307"/>
            <ac:inkMk id="158" creationId="{62A298D3-A135-4670-B64A-50888B6274ED}"/>
          </ac:inkMkLst>
        </pc:inkChg>
        <pc:inkChg chg="add mod">
          <ac:chgData name="Alonso Raúl Melgarejo Galván" userId="34f8e7f98b12fabf" providerId="LiveId" clId="{FD30FA29-A3C3-4DDE-A8CF-DA98DF169BBC}" dt="2020-06-04T02:28:20.132" v="2660"/>
          <ac:inkMkLst>
            <pc:docMk/>
            <pc:sldMk cId="414703995" sldId="307"/>
            <ac:inkMk id="159" creationId="{F3940471-803B-47BD-940D-AF252E62B60B}"/>
          </ac:inkMkLst>
        </pc:inkChg>
        <pc:inkChg chg="add mod">
          <ac:chgData name="Alonso Raúl Melgarejo Galván" userId="34f8e7f98b12fabf" providerId="LiveId" clId="{FD30FA29-A3C3-4DDE-A8CF-DA98DF169BBC}" dt="2020-06-04T02:28:20.132" v="2660"/>
          <ac:inkMkLst>
            <pc:docMk/>
            <pc:sldMk cId="414703995" sldId="307"/>
            <ac:inkMk id="160" creationId="{A09F6D62-AB03-484C-B872-7CC3BCB5F70C}"/>
          </ac:inkMkLst>
        </pc:inkChg>
        <pc:inkChg chg="add mod">
          <ac:chgData name="Alonso Raúl Melgarejo Galván" userId="34f8e7f98b12fabf" providerId="LiveId" clId="{FD30FA29-A3C3-4DDE-A8CF-DA98DF169BBC}" dt="2020-06-04T02:28:20.132" v="2660"/>
          <ac:inkMkLst>
            <pc:docMk/>
            <pc:sldMk cId="414703995" sldId="307"/>
            <ac:inkMk id="162" creationId="{2B2B03FD-EFDE-4657-89FE-627A3A9DA29D}"/>
          </ac:inkMkLst>
        </pc:inkChg>
        <pc:inkChg chg="add mod">
          <ac:chgData name="Alonso Raúl Melgarejo Galván" userId="34f8e7f98b12fabf" providerId="LiveId" clId="{FD30FA29-A3C3-4DDE-A8CF-DA98DF169BBC}" dt="2020-06-04T02:28:20.132" v="2660"/>
          <ac:inkMkLst>
            <pc:docMk/>
            <pc:sldMk cId="414703995" sldId="307"/>
            <ac:inkMk id="163" creationId="{8CF908EB-D944-4F1A-8C99-57CECC7F7F6F}"/>
          </ac:inkMkLst>
        </pc:inkChg>
        <pc:inkChg chg="add mod">
          <ac:chgData name="Alonso Raúl Melgarejo Galván" userId="34f8e7f98b12fabf" providerId="LiveId" clId="{FD30FA29-A3C3-4DDE-A8CF-DA98DF169BBC}" dt="2020-06-04T02:28:20.132" v="2660"/>
          <ac:inkMkLst>
            <pc:docMk/>
            <pc:sldMk cId="414703995" sldId="307"/>
            <ac:inkMk id="164" creationId="{5E0E1AD3-33FB-48A2-AB04-63A2AF136012}"/>
          </ac:inkMkLst>
        </pc:inkChg>
        <pc:inkChg chg="add mod">
          <ac:chgData name="Alonso Raúl Melgarejo Galván" userId="34f8e7f98b12fabf" providerId="LiveId" clId="{FD30FA29-A3C3-4DDE-A8CF-DA98DF169BBC}" dt="2020-06-04T02:28:20.132" v="2660"/>
          <ac:inkMkLst>
            <pc:docMk/>
            <pc:sldMk cId="414703995" sldId="307"/>
            <ac:inkMk id="165" creationId="{0B1EA707-D5A3-495A-9EDB-B507EA0A7394}"/>
          </ac:inkMkLst>
        </pc:inkChg>
        <pc:inkChg chg="add mod">
          <ac:chgData name="Alonso Raúl Melgarejo Galván" userId="34f8e7f98b12fabf" providerId="LiveId" clId="{FD30FA29-A3C3-4DDE-A8CF-DA98DF169BBC}" dt="2020-06-04T02:28:20.132" v="2660"/>
          <ac:inkMkLst>
            <pc:docMk/>
            <pc:sldMk cId="414703995" sldId="307"/>
            <ac:inkMk id="166" creationId="{CCAEE49F-E7AC-4269-A75A-67A78693F487}"/>
          </ac:inkMkLst>
        </pc:inkChg>
        <pc:inkChg chg="add mod">
          <ac:chgData name="Alonso Raúl Melgarejo Galván" userId="34f8e7f98b12fabf" providerId="LiveId" clId="{FD30FA29-A3C3-4DDE-A8CF-DA98DF169BBC}" dt="2020-06-04T02:28:20.132" v="2660"/>
          <ac:inkMkLst>
            <pc:docMk/>
            <pc:sldMk cId="414703995" sldId="307"/>
            <ac:inkMk id="168" creationId="{1B52AAE2-2C9B-4799-9C4D-110B6A7B30F6}"/>
          </ac:inkMkLst>
        </pc:inkChg>
        <pc:inkChg chg="add mod">
          <ac:chgData name="Alonso Raúl Melgarejo Galván" userId="34f8e7f98b12fabf" providerId="LiveId" clId="{FD30FA29-A3C3-4DDE-A8CF-DA98DF169BBC}" dt="2020-06-04T02:28:20.132" v="2660"/>
          <ac:inkMkLst>
            <pc:docMk/>
            <pc:sldMk cId="414703995" sldId="307"/>
            <ac:inkMk id="169" creationId="{A8E3A891-A820-4789-B042-BA18793523CE}"/>
          </ac:inkMkLst>
        </pc:inkChg>
        <pc:inkChg chg="add mod">
          <ac:chgData name="Alonso Raúl Melgarejo Galván" userId="34f8e7f98b12fabf" providerId="LiveId" clId="{FD30FA29-A3C3-4DDE-A8CF-DA98DF169BBC}" dt="2020-06-04T02:28:20.132" v="2660"/>
          <ac:inkMkLst>
            <pc:docMk/>
            <pc:sldMk cId="414703995" sldId="307"/>
            <ac:inkMk id="170" creationId="{F7369A3F-B101-4433-952D-224B0677BB6F}"/>
          </ac:inkMkLst>
        </pc:inkChg>
        <pc:inkChg chg="add mod">
          <ac:chgData name="Alonso Raúl Melgarejo Galván" userId="34f8e7f98b12fabf" providerId="LiveId" clId="{FD30FA29-A3C3-4DDE-A8CF-DA98DF169BBC}" dt="2020-06-04T02:28:20.132" v="2660"/>
          <ac:inkMkLst>
            <pc:docMk/>
            <pc:sldMk cId="414703995" sldId="307"/>
            <ac:inkMk id="171" creationId="{80B07663-8C22-42B9-B7E7-BC4CD8D546F2}"/>
          </ac:inkMkLst>
        </pc:inkChg>
        <pc:inkChg chg="add mod">
          <ac:chgData name="Alonso Raúl Melgarejo Galván" userId="34f8e7f98b12fabf" providerId="LiveId" clId="{FD30FA29-A3C3-4DDE-A8CF-DA98DF169BBC}" dt="2020-06-04T02:28:20.132" v="2660"/>
          <ac:inkMkLst>
            <pc:docMk/>
            <pc:sldMk cId="414703995" sldId="307"/>
            <ac:inkMk id="172" creationId="{3F76CFAA-A6C6-4AD9-AE3D-6ACB6D2393E1}"/>
          </ac:inkMkLst>
        </pc:inkChg>
        <pc:inkChg chg="add mod">
          <ac:chgData name="Alonso Raúl Melgarejo Galván" userId="34f8e7f98b12fabf" providerId="LiveId" clId="{FD30FA29-A3C3-4DDE-A8CF-DA98DF169BBC}" dt="2020-06-04T02:28:20.132" v="2660"/>
          <ac:inkMkLst>
            <pc:docMk/>
            <pc:sldMk cId="414703995" sldId="307"/>
            <ac:inkMk id="173" creationId="{8EA01376-143D-4B27-BA87-F5105E10D66E}"/>
          </ac:inkMkLst>
        </pc:inkChg>
        <pc:inkChg chg="add mod">
          <ac:chgData name="Alonso Raúl Melgarejo Galván" userId="34f8e7f98b12fabf" providerId="LiveId" clId="{FD30FA29-A3C3-4DDE-A8CF-DA98DF169BBC}" dt="2020-06-04T02:28:20.132" v="2660"/>
          <ac:inkMkLst>
            <pc:docMk/>
            <pc:sldMk cId="414703995" sldId="307"/>
            <ac:inkMk id="176" creationId="{88BC8800-ED3F-437D-833E-63C3F87573A8}"/>
          </ac:inkMkLst>
        </pc:inkChg>
        <pc:inkChg chg="add mod">
          <ac:chgData name="Alonso Raúl Melgarejo Galván" userId="34f8e7f98b12fabf" providerId="LiveId" clId="{FD30FA29-A3C3-4DDE-A8CF-DA98DF169BBC}" dt="2020-06-04T02:28:20.132" v="2660"/>
          <ac:inkMkLst>
            <pc:docMk/>
            <pc:sldMk cId="414703995" sldId="307"/>
            <ac:inkMk id="177" creationId="{6BADDF10-9E54-4EAB-A1F4-3B57AC1CE88F}"/>
          </ac:inkMkLst>
        </pc:inkChg>
        <pc:inkChg chg="add mod">
          <ac:chgData name="Alonso Raúl Melgarejo Galván" userId="34f8e7f98b12fabf" providerId="LiveId" clId="{FD30FA29-A3C3-4DDE-A8CF-DA98DF169BBC}" dt="2020-06-04T02:28:20.132" v="2660"/>
          <ac:inkMkLst>
            <pc:docMk/>
            <pc:sldMk cId="414703995" sldId="307"/>
            <ac:inkMk id="178" creationId="{17CE0C37-A6EC-4B13-AE66-66D6D17F14B9}"/>
          </ac:inkMkLst>
        </pc:inkChg>
        <pc:inkChg chg="add mod">
          <ac:chgData name="Alonso Raúl Melgarejo Galván" userId="34f8e7f98b12fabf" providerId="LiveId" clId="{FD30FA29-A3C3-4DDE-A8CF-DA98DF169BBC}" dt="2020-06-04T02:28:20.132" v="2660"/>
          <ac:inkMkLst>
            <pc:docMk/>
            <pc:sldMk cId="414703995" sldId="307"/>
            <ac:inkMk id="179" creationId="{6039141D-7BB2-4E39-9F74-48B3569AC5B6}"/>
          </ac:inkMkLst>
        </pc:inkChg>
        <pc:inkChg chg="add mod">
          <ac:chgData name="Alonso Raúl Melgarejo Galván" userId="34f8e7f98b12fabf" providerId="LiveId" clId="{FD30FA29-A3C3-4DDE-A8CF-DA98DF169BBC}" dt="2020-06-04T02:28:20.132" v="2660"/>
          <ac:inkMkLst>
            <pc:docMk/>
            <pc:sldMk cId="414703995" sldId="307"/>
            <ac:inkMk id="180" creationId="{57390A91-0DDB-44F5-B5CF-140CE0E4F6D5}"/>
          </ac:inkMkLst>
        </pc:inkChg>
        <pc:inkChg chg="add mod">
          <ac:chgData name="Alonso Raúl Melgarejo Galván" userId="34f8e7f98b12fabf" providerId="LiveId" clId="{FD30FA29-A3C3-4DDE-A8CF-DA98DF169BBC}" dt="2020-06-04T02:28:20.132" v="2660"/>
          <ac:inkMkLst>
            <pc:docMk/>
            <pc:sldMk cId="414703995" sldId="307"/>
            <ac:inkMk id="181" creationId="{6B2FC1B6-D038-4130-8974-5BD370D4F09C}"/>
          </ac:inkMkLst>
        </pc:inkChg>
        <pc:inkChg chg="add mod">
          <ac:chgData name="Alonso Raúl Melgarejo Galván" userId="34f8e7f98b12fabf" providerId="LiveId" clId="{FD30FA29-A3C3-4DDE-A8CF-DA98DF169BBC}" dt="2020-06-04T02:28:20.132" v="2660"/>
          <ac:inkMkLst>
            <pc:docMk/>
            <pc:sldMk cId="414703995" sldId="307"/>
            <ac:inkMk id="182" creationId="{F187A111-3B68-445D-A448-D24166E8A0D5}"/>
          </ac:inkMkLst>
        </pc:inkChg>
        <pc:inkChg chg="add mod">
          <ac:chgData name="Alonso Raúl Melgarejo Galván" userId="34f8e7f98b12fabf" providerId="LiveId" clId="{FD30FA29-A3C3-4DDE-A8CF-DA98DF169BBC}" dt="2020-06-04T02:28:20.132" v="2660"/>
          <ac:inkMkLst>
            <pc:docMk/>
            <pc:sldMk cId="414703995" sldId="307"/>
            <ac:inkMk id="183" creationId="{D4F954A2-1563-4F98-AB95-36241F87AD40}"/>
          </ac:inkMkLst>
        </pc:inkChg>
        <pc:inkChg chg="add mod">
          <ac:chgData name="Alonso Raúl Melgarejo Galván" userId="34f8e7f98b12fabf" providerId="LiveId" clId="{FD30FA29-A3C3-4DDE-A8CF-DA98DF169BBC}" dt="2020-06-04T02:28:20.132" v="2660"/>
          <ac:inkMkLst>
            <pc:docMk/>
            <pc:sldMk cId="414703995" sldId="307"/>
            <ac:inkMk id="184" creationId="{14694C35-654A-44F4-ADDF-CE4BAA603132}"/>
          </ac:inkMkLst>
        </pc:inkChg>
        <pc:inkChg chg="add mod">
          <ac:chgData name="Alonso Raúl Melgarejo Galván" userId="34f8e7f98b12fabf" providerId="LiveId" clId="{FD30FA29-A3C3-4DDE-A8CF-DA98DF169BBC}" dt="2020-06-04T02:28:20.132" v="2660"/>
          <ac:inkMkLst>
            <pc:docMk/>
            <pc:sldMk cId="414703995" sldId="307"/>
            <ac:inkMk id="185" creationId="{97A8A1F5-4A5C-4BE0-9F30-32C806768917}"/>
          </ac:inkMkLst>
        </pc:inkChg>
        <pc:inkChg chg="add mod">
          <ac:chgData name="Alonso Raúl Melgarejo Galván" userId="34f8e7f98b12fabf" providerId="LiveId" clId="{FD30FA29-A3C3-4DDE-A8CF-DA98DF169BBC}" dt="2020-06-04T02:28:20.132" v="2660"/>
          <ac:inkMkLst>
            <pc:docMk/>
            <pc:sldMk cId="414703995" sldId="307"/>
            <ac:inkMk id="186" creationId="{446E4974-C50C-41FE-B711-C1E53B7870E8}"/>
          </ac:inkMkLst>
        </pc:inkChg>
        <pc:inkChg chg="add mod">
          <ac:chgData name="Alonso Raúl Melgarejo Galván" userId="34f8e7f98b12fabf" providerId="LiveId" clId="{FD30FA29-A3C3-4DDE-A8CF-DA98DF169BBC}" dt="2020-06-04T02:28:20.132" v="2660"/>
          <ac:inkMkLst>
            <pc:docMk/>
            <pc:sldMk cId="414703995" sldId="307"/>
            <ac:inkMk id="187" creationId="{8083B826-E5D6-477D-B76F-C8EB7A9F2C20}"/>
          </ac:inkMkLst>
        </pc:inkChg>
        <pc:inkChg chg="add mod">
          <ac:chgData name="Alonso Raúl Melgarejo Galván" userId="34f8e7f98b12fabf" providerId="LiveId" clId="{FD30FA29-A3C3-4DDE-A8CF-DA98DF169BBC}" dt="2020-06-04T02:28:20.132" v="2660"/>
          <ac:inkMkLst>
            <pc:docMk/>
            <pc:sldMk cId="414703995" sldId="307"/>
            <ac:inkMk id="191" creationId="{9A0049A9-E4D8-496A-9BB6-8F4096AB78D5}"/>
          </ac:inkMkLst>
        </pc:inkChg>
        <pc:inkChg chg="add mod">
          <ac:chgData name="Alonso Raúl Melgarejo Galván" userId="34f8e7f98b12fabf" providerId="LiveId" clId="{FD30FA29-A3C3-4DDE-A8CF-DA98DF169BBC}" dt="2020-06-04T02:28:20.132" v="2660"/>
          <ac:inkMkLst>
            <pc:docMk/>
            <pc:sldMk cId="414703995" sldId="307"/>
            <ac:inkMk id="193" creationId="{56BB0C2F-8545-436D-B8D1-95875BD4B8BD}"/>
          </ac:inkMkLst>
        </pc:inkChg>
        <pc:inkChg chg="add mod">
          <ac:chgData name="Alonso Raúl Melgarejo Galván" userId="34f8e7f98b12fabf" providerId="LiveId" clId="{FD30FA29-A3C3-4DDE-A8CF-DA98DF169BBC}" dt="2020-06-04T02:28:20.132" v="2660"/>
          <ac:inkMkLst>
            <pc:docMk/>
            <pc:sldMk cId="414703995" sldId="307"/>
            <ac:inkMk id="194" creationId="{58675BC4-C914-4F73-AE12-F85205F0C955}"/>
          </ac:inkMkLst>
        </pc:inkChg>
        <pc:inkChg chg="add mod">
          <ac:chgData name="Alonso Raúl Melgarejo Galván" userId="34f8e7f98b12fabf" providerId="LiveId" clId="{FD30FA29-A3C3-4DDE-A8CF-DA98DF169BBC}" dt="2020-06-04T02:28:20.132" v="2660"/>
          <ac:inkMkLst>
            <pc:docMk/>
            <pc:sldMk cId="414703995" sldId="307"/>
            <ac:inkMk id="195" creationId="{B6B5858D-69C6-4CE9-8408-C41A6C914CB0}"/>
          </ac:inkMkLst>
        </pc:inkChg>
        <pc:inkChg chg="add mod">
          <ac:chgData name="Alonso Raúl Melgarejo Galván" userId="34f8e7f98b12fabf" providerId="LiveId" clId="{FD30FA29-A3C3-4DDE-A8CF-DA98DF169BBC}" dt="2020-06-04T02:28:20.132" v="2660"/>
          <ac:inkMkLst>
            <pc:docMk/>
            <pc:sldMk cId="414703995" sldId="307"/>
            <ac:inkMk id="196" creationId="{2BD0B0E4-CA13-4667-AF0B-39303C1B1353}"/>
          </ac:inkMkLst>
        </pc:inkChg>
        <pc:inkChg chg="add mod">
          <ac:chgData name="Alonso Raúl Melgarejo Galván" userId="34f8e7f98b12fabf" providerId="LiveId" clId="{FD30FA29-A3C3-4DDE-A8CF-DA98DF169BBC}" dt="2020-06-04T02:28:20.132" v="2660"/>
          <ac:inkMkLst>
            <pc:docMk/>
            <pc:sldMk cId="414703995" sldId="307"/>
            <ac:inkMk id="197" creationId="{F17737BA-2B42-484E-8167-44B98501BA3A}"/>
          </ac:inkMkLst>
        </pc:inkChg>
        <pc:inkChg chg="add mod">
          <ac:chgData name="Alonso Raúl Melgarejo Galván" userId="34f8e7f98b12fabf" providerId="LiveId" clId="{FD30FA29-A3C3-4DDE-A8CF-DA98DF169BBC}" dt="2020-06-04T02:28:20.132" v="2660"/>
          <ac:inkMkLst>
            <pc:docMk/>
            <pc:sldMk cId="414703995" sldId="307"/>
            <ac:inkMk id="198" creationId="{7213D7B1-C839-436C-9946-B661A07DAC06}"/>
          </ac:inkMkLst>
        </pc:inkChg>
        <pc:inkChg chg="add mod">
          <ac:chgData name="Alonso Raúl Melgarejo Galván" userId="34f8e7f98b12fabf" providerId="LiveId" clId="{FD30FA29-A3C3-4DDE-A8CF-DA98DF169BBC}" dt="2020-06-04T02:28:20.132" v="2660"/>
          <ac:inkMkLst>
            <pc:docMk/>
            <pc:sldMk cId="414703995" sldId="307"/>
            <ac:inkMk id="199" creationId="{4BC564C2-122A-4798-9502-FC495BA96522}"/>
          </ac:inkMkLst>
        </pc:inkChg>
        <pc:inkChg chg="add mod">
          <ac:chgData name="Alonso Raúl Melgarejo Galván" userId="34f8e7f98b12fabf" providerId="LiveId" clId="{FD30FA29-A3C3-4DDE-A8CF-DA98DF169BBC}" dt="2020-06-04T02:28:20.132" v="2660"/>
          <ac:inkMkLst>
            <pc:docMk/>
            <pc:sldMk cId="414703995" sldId="307"/>
            <ac:inkMk id="200" creationId="{389AB953-9079-4334-A8FF-5FD492479AE9}"/>
          </ac:inkMkLst>
        </pc:inkChg>
        <pc:inkChg chg="add mod">
          <ac:chgData name="Alonso Raúl Melgarejo Galván" userId="34f8e7f98b12fabf" providerId="LiveId" clId="{FD30FA29-A3C3-4DDE-A8CF-DA98DF169BBC}" dt="2020-06-04T02:28:20.132" v="2660"/>
          <ac:inkMkLst>
            <pc:docMk/>
            <pc:sldMk cId="414703995" sldId="307"/>
            <ac:inkMk id="201" creationId="{62E559B6-5597-48C6-91C9-F27AE1578A52}"/>
          </ac:inkMkLst>
        </pc:inkChg>
        <pc:inkChg chg="add mod">
          <ac:chgData name="Alonso Raúl Melgarejo Galván" userId="34f8e7f98b12fabf" providerId="LiveId" clId="{FD30FA29-A3C3-4DDE-A8CF-DA98DF169BBC}" dt="2020-06-04T02:28:20.132" v="2660"/>
          <ac:inkMkLst>
            <pc:docMk/>
            <pc:sldMk cId="414703995" sldId="307"/>
            <ac:inkMk id="202" creationId="{9027088E-0229-4C23-8D94-9EBE9D80F1B3}"/>
          </ac:inkMkLst>
        </pc:inkChg>
        <pc:inkChg chg="add mod">
          <ac:chgData name="Alonso Raúl Melgarejo Galván" userId="34f8e7f98b12fabf" providerId="LiveId" clId="{FD30FA29-A3C3-4DDE-A8CF-DA98DF169BBC}" dt="2020-06-04T02:28:20.132" v="2660"/>
          <ac:inkMkLst>
            <pc:docMk/>
            <pc:sldMk cId="414703995" sldId="307"/>
            <ac:inkMk id="204" creationId="{BCA5C214-39C4-4DDA-98B3-2B3A0D8E179A}"/>
          </ac:inkMkLst>
        </pc:inkChg>
        <pc:inkChg chg="add mod">
          <ac:chgData name="Alonso Raúl Melgarejo Galván" userId="34f8e7f98b12fabf" providerId="LiveId" clId="{FD30FA29-A3C3-4DDE-A8CF-DA98DF169BBC}" dt="2020-06-04T02:28:20.132" v="2660"/>
          <ac:inkMkLst>
            <pc:docMk/>
            <pc:sldMk cId="414703995" sldId="307"/>
            <ac:inkMk id="205" creationId="{7F706654-DD77-4B2C-801C-F1B6D1018265}"/>
          </ac:inkMkLst>
        </pc:inkChg>
        <pc:inkChg chg="add mod">
          <ac:chgData name="Alonso Raúl Melgarejo Galván" userId="34f8e7f98b12fabf" providerId="LiveId" clId="{FD30FA29-A3C3-4DDE-A8CF-DA98DF169BBC}" dt="2020-06-04T02:28:20.132" v="2660"/>
          <ac:inkMkLst>
            <pc:docMk/>
            <pc:sldMk cId="414703995" sldId="307"/>
            <ac:inkMk id="206" creationId="{665BFE39-E571-40DA-875F-1EF862A874FE}"/>
          </ac:inkMkLst>
        </pc:inkChg>
        <pc:inkChg chg="add mod">
          <ac:chgData name="Alonso Raúl Melgarejo Galván" userId="34f8e7f98b12fabf" providerId="LiveId" clId="{FD30FA29-A3C3-4DDE-A8CF-DA98DF169BBC}" dt="2020-06-04T02:28:20.132" v="2660"/>
          <ac:inkMkLst>
            <pc:docMk/>
            <pc:sldMk cId="414703995" sldId="307"/>
            <ac:inkMk id="207" creationId="{F5760B6A-EB05-498B-B300-6B83C914C575}"/>
          </ac:inkMkLst>
        </pc:inkChg>
        <pc:inkChg chg="add mod">
          <ac:chgData name="Alonso Raúl Melgarejo Galván" userId="34f8e7f98b12fabf" providerId="LiveId" clId="{FD30FA29-A3C3-4DDE-A8CF-DA98DF169BBC}" dt="2020-06-04T02:28:20.132" v="2660"/>
          <ac:inkMkLst>
            <pc:docMk/>
            <pc:sldMk cId="414703995" sldId="307"/>
            <ac:inkMk id="208" creationId="{53C36AA0-6ED2-4CA6-ABFC-DDF646926A23}"/>
          </ac:inkMkLst>
        </pc:inkChg>
        <pc:inkChg chg="add mod">
          <ac:chgData name="Alonso Raúl Melgarejo Galván" userId="34f8e7f98b12fabf" providerId="LiveId" clId="{FD30FA29-A3C3-4DDE-A8CF-DA98DF169BBC}" dt="2020-06-04T02:28:20.132" v="2660"/>
          <ac:inkMkLst>
            <pc:docMk/>
            <pc:sldMk cId="414703995" sldId="307"/>
            <ac:inkMk id="209" creationId="{96D0F905-823C-4455-B523-BD6448BF7505}"/>
          </ac:inkMkLst>
        </pc:inkChg>
        <pc:inkChg chg="add mod">
          <ac:chgData name="Alonso Raúl Melgarejo Galván" userId="34f8e7f98b12fabf" providerId="LiveId" clId="{FD30FA29-A3C3-4DDE-A8CF-DA98DF169BBC}" dt="2020-06-04T02:28:20.132" v="2660"/>
          <ac:inkMkLst>
            <pc:docMk/>
            <pc:sldMk cId="414703995" sldId="307"/>
            <ac:inkMk id="210" creationId="{BFD0D346-C1A5-4268-9865-721521C52DE9}"/>
          </ac:inkMkLst>
        </pc:inkChg>
        <pc:inkChg chg="add mod">
          <ac:chgData name="Alonso Raúl Melgarejo Galván" userId="34f8e7f98b12fabf" providerId="LiveId" clId="{FD30FA29-A3C3-4DDE-A8CF-DA98DF169BBC}" dt="2020-06-04T02:28:20.132" v="2660"/>
          <ac:inkMkLst>
            <pc:docMk/>
            <pc:sldMk cId="414703995" sldId="307"/>
            <ac:inkMk id="211" creationId="{8B902B44-51CD-4C4A-BCF9-F9F0563F86DE}"/>
          </ac:inkMkLst>
        </pc:inkChg>
        <pc:inkChg chg="add mod">
          <ac:chgData name="Alonso Raúl Melgarejo Galván" userId="34f8e7f98b12fabf" providerId="LiveId" clId="{FD30FA29-A3C3-4DDE-A8CF-DA98DF169BBC}" dt="2020-06-04T02:28:15.559" v="2655"/>
          <ac:inkMkLst>
            <pc:docMk/>
            <pc:sldMk cId="414703995" sldId="307"/>
            <ac:inkMk id="213" creationId="{47A51393-7F3F-4997-B7CF-78E7EEB2351F}"/>
          </ac:inkMkLst>
        </pc:inkChg>
        <pc:inkChg chg="add mod">
          <ac:chgData name="Alonso Raúl Melgarejo Galván" userId="34f8e7f98b12fabf" providerId="LiveId" clId="{FD30FA29-A3C3-4DDE-A8CF-DA98DF169BBC}" dt="2020-06-04T02:28:20.132" v="2660"/>
          <ac:inkMkLst>
            <pc:docMk/>
            <pc:sldMk cId="414703995" sldId="307"/>
            <ac:inkMk id="215" creationId="{73A1D350-75F5-4BF2-9DBA-F77CDCA7853D}"/>
          </ac:inkMkLst>
        </pc:inkChg>
        <pc:inkChg chg="add mod">
          <ac:chgData name="Alonso Raúl Melgarejo Galván" userId="34f8e7f98b12fabf" providerId="LiveId" clId="{FD30FA29-A3C3-4DDE-A8CF-DA98DF169BBC}" dt="2020-06-04T02:28:20.132" v="2660"/>
          <ac:inkMkLst>
            <pc:docMk/>
            <pc:sldMk cId="414703995" sldId="307"/>
            <ac:inkMk id="217" creationId="{29D3915E-0F62-4B09-97E8-5B6EB4C1CF59}"/>
          </ac:inkMkLst>
        </pc:inkChg>
        <pc:inkChg chg="add mod">
          <ac:chgData name="Alonso Raúl Melgarejo Galván" userId="34f8e7f98b12fabf" providerId="LiveId" clId="{FD30FA29-A3C3-4DDE-A8CF-DA98DF169BBC}" dt="2020-06-04T02:28:20.132" v="2660"/>
          <ac:inkMkLst>
            <pc:docMk/>
            <pc:sldMk cId="414703995" sldId="307"/>
            <ac:inkMk id="218" creationId="{9050C0DA-11AA-4873-8084-539B913007FC}"/>
          </ac:inkMkLst>
        </pc:inkChg>
        <pc:inkChg chg="add mod">
          <ac:chgData name="Alonso Raúl Melgarejo Galván" userId="34f8e7f98b12fabf" providerId="LiveId" clId="{FD30FA29-A3C3-4DDE-A8CF-DA98DF169BBC}" dt="2020-06-04T02:28:20.132" v="2660"/>
          <ac:inkMkLst>
            <pc:docMk/>
            <pc:sldMk cId="414703995" sldId="307"/>
            <ac:inkMk id="219" creationId="{B1F4A988-8F2B-47C4-A0B9-6EB181634937}"/>
          </ac:inkMkLst>
        </pc:inkChg>
        <pc:inkChg chg="add mod">
          <ac:chgData name="Alonso Raúl Melgarejo Galván" userId="34f8e7f98b12fabf" providerId="LiveId" clId="{FD30FA29-A3C3-4DDE-A8CF-DA98DF169BBC}" dt="2020-06-04T02:28:20.132" v="2660"/>
          <ac:inkMkLst>
            <pc:docMk/>
            <pc:sldMk cId="414703995" sldId="307"/>
            <ac:inkMk id="220" creationId="{3C2A17A0-D7FC-4D4E-9290-9E88A3B9EB33}"/>
          </ac:inkMkLst>
        </pc:inkChg>
      </pc:sldChg>
      <pc:sldChg chg="addSp mod">
        <pc:chgData name="Alonso Raúl Melgarejo Galván" userId="34f8e7f98b12fabf" providerId="LiveId" clId="{FD30FA29-A3C3-4DDE-A8CF-DA98DF169BBC}" dt="2020-06-04T02:28:50.577" v="2662" actId="9405"/>
        <pc:sldMkLst>
          <pc:docMk/>
          <pc:sldMk cId="101042292" sldId="308"/>
        </pc:sldMkLst>
        <pc:inkChg chg="add">
          <ac:chgData name="Alonso Raúl Melgarejo Galván" userId="34f8e7f98b12fabf" providerId="LiveId" clId="{FD30FA29-A3C3-4DDE-A8CF-DA98DF169BBC}" dt="2020-06-04T02:28:39.834" v="2661" actId="9405"/>
          <ac:inkMkLst>
            <pc:docMk/>
            <pc:sldMk cId="101042292" sldId="308"/>
            <ac:inkMk id="5" creationId="{B07E6EF7-AF32-4DBF-ADFC-3A90710E4CBA}"/>
          </ac:inkMkLst>
        </pc:inkChg>
        <pc:inkChg chg="add">
          <ac:chgData name="Alonso Raúl Melgarejo Galván" userId="34f8e7f98b12fabf" providerId="LiveId" clId="{FD30FA29-A3C3-4DDE-A8CF-DA98DF169BBC}" dt="2020-06-04T02:28:50.577" v="2662" actId="9405"/>
          <ac:inkMkLst>
            <pc:docMk/>
            <pc:sldMk cId="101042292" sldId="308"/>
            <ac:inkMk id="7" creationId="{D56E220A-103C-4208-BCA5-56D797281ED2}"/>
          </ac:inkMkLst>
        </pc:inkChg>
      </pc:sldChg>
      <pc:sldChg chg="addSp delSp modSp mod">
        <pc:chgData name="Alonso Raúl Melgarejo Galván" userId="34f8e7f98b12fabf" providerId="LiveId" clId="{FD30FA29-A3C3-4DDE-A8CF-DA98DF169BBC}" dt="2020-06-04T02:10:31.699" v="2153"/>
        <pc:sldMkLst>
          <pc:docMk/>
          <pc:sldMk cId="1271905691" sldId="309"/>
        </pc:sldMkLst>
        <pc:grpChg chg="del mod">
          <ac:chgData name="Alonso Raúl Melgarejo Galván" userId="34f8e7f98b12fabf" providerId="LiveId" clId="{FD30FA29-A3C3-4DDE-A8CF-DA98DF169BBC}" dt="2020-06-04T02:05:05.095" v="1963"/>
          <ac:grpSpMkLst>
            <pc:docMk/>
            <pc:sldMk cId="1271905691" sldId="309"/>
            <ac:grpSpMk id="49" creationId="{4ED319D9-3340-4D2A-A599-2D8C30F6C062}"/>
          </ac:grpSpMkLst>
        </pc:grpChg>
        <pc:grpChg chg="del mod">
          <ac:chgData name="Alonso Raúl Melgarejo Galván" userId="34f8e7f98b12fabf" providerId="LiveId" clId="{FD30FA29-A3C3-4DDE-A8CF-DA98DF169BBC}" dt="2020-06-04T02:05:09.441" v="1965"/>
          <ac:grpSpMkLst>
            <pc:docMk/>
            <pc:sldMk cId="1271905691" sldId="309"/>
            <ac:grpSpMk id="52" creationId="{E94B5A94-0D2B-4CD2-9917-3DD8866E3D25}"/>
          </ac:grpSpMkLst>
        </pc:grpChg>
        <pc:grpChg chg="del mod">
          <ac:chgData name="Alonso Raúl Melgarejo Galván" userId="34f8e7f98b12fabf" providerId="LiveId" clId="{FD30FA29-A3C3-4DDE-A8CF-DA98DF169BBC}" dt="2020-06-04T02:05:18.492" v="1972"/>
          <ac:grpSpMkLst>
            <pc:docMk/>
            <pc:sldMk cId="1271905691" sldId="309"/>
            <ac:grpSpMk id="55" creationId="{762C8A58-16CA-46D0-8141-0C3D1252497D}"/>
          </ac:grpSpMkLst>
        </pc:grpChg>
        <pc:grpChg chg="del mod">
          <ac:chgData name="Alonso Raúl Melgarejo Galván" userId="34f8e7f98b12fabf" providerId="LiveId" clId="{FD30FA29-A3C3-4DDE-A8CF-DA98DF169BBC}" dt="2020-06-04T02:05:25.195" v="1977"/>
          <ac:grpSpMkLst>
            <pc:docMk/>
            <pc:sldMk cId="1271905691" sldId="309"/>
            <ac:grpSpMk id="65" creationId="{DAB733D4-F5E7-47C6-8BE4-F8259BE9E6D0}"/>
          </ac:grpSpMkLst>
        </pc:grpChg>
        <pc:grpChg chg="del mod">
          <ac:chgData name="Alonso Raúl Melgarejo Galván" userId="34f8e7f98b12fabf" providerId="LiveId" clId="{FD30FA29-A3C3-4DDE-A8CF-DA98DF169BBC}" dt="2020-06-04T02:05:29.693" v="1980"/>
          <ac:grpSpMkLst>
            <pc:docMk/>
            <pc:sldMk cId="1271905691" sldId="309"/>
            <ac:grpSpMk id="74" creationId="{AE19FA2E-A015-4B3E-8B8A-83612C2AEB23}"/>
          </ac:grpSpMkLst>
        </pc:grpChg>
        <pc:grpChg chg="del mod">
          <ac:chgData name="Alonso Raúl Melgarejo Galván" userId="34f8e7f98b12fabf" providerId="LiveId" clId="{FD30FA29-A3C3-4DDE-A8CF-DA98DF169BBC}" dt="2020-06-04T02:05:38.276" v="1987"/>
          <ac:grpSpMkLst>
            <pc:docMk/>
            <pc:sldMk cId="1271905691" sldId="309"/>
            <ac:grpSpMk id="107" creationId="{39B7A8BB-B054-44D2-81FE-EB1E13C317BA}"/>
          </ac:grpSpMkLst>
        </pc:grpChg>
        <pc:grpChg chg="del mod">
          <ac:chgData name="Alonso Raúl Melgarejo Galván" userId="34f8e7f98b12fabf" providerId="LiveId" clId="{FD30FA29-A3C3-4DDE-A8CF-DA98DF169BBC}" dt="2020-06-04T02:05:40.698" v="1990"/>
          <ac:grpSpMkLst>
            <pc:docMk/>
            <pc:sldMk cId="1271905691" sldId="309"/>
            <ac:grpSpMk id="115" creationId="{452A35DE-F724-458B-86DE-2655C91D6D56}"/>
          </ac:grpSpMkLst>
        </pc:grpChg>
        <pc:grpChg chg="del mod">
          <ac:chgData name="Alonso Raúl Melgarejo Galván" userId="34f8e7f98b12fabf" providerId="LiveId" clId="{FD30FA29-A3C3-4DDE-A8CF-DA98DF169BBC}" dt="2020-06-04T02:06:02.122" v="1994"/>
          <ac:grpSpMkLst>
            <pc:docMk/>
            <pc:sldMk cId="1271905691" sldId="309"/>
            <ac:grpSpMk id="125" creationId="{1A6814B6-0A3C-4C95-B24B-0F0945465EC3}"/>
          </ac:grpSpMkLst>
        </pc:grpChg>
        <pc:grpChg chg="del mod">
          <ac:chgData name="Alonso Raúl Melgarejo Galván" userId="34f8e7f98b12fabf" providerId="LiveId" clId="{FD30FA29-A3C3-4DDE-A8CF-DA98DF169BBC}" dt="2020-06-04T02:06:05.075" v="1998"/>
          <ac:grpSpMkLst>
            <pc:docMk/>
            <pc:sldMk cId="1271905691" sldId="309"/>
            <ac:grpSpMk id="134" creationId="{1BC6F12E-F216-4184-AC53-2F10F6D8A243}"/>
          </ac:grpSpMkLst>
        </pc:grpChg>
        <pc:grpChg chg="del mod">
          <ac:chgData name="Alonso Raúl Melgarejo Galván" userId="34f8e7f98b12fabf" providerId="LiveId" clId="{FD30FA29-A3C3-4DDE-A8CF-DA98DF169BBC}" dt="2020-06-04T02:06:13.499" v="2002"/>
          <ac:grpSpMkLst>
            <pc:docMk/>
            <pc:sldMk cId="1271905691" sldId="309"/>
            <ac:grpSpMk id="138" creationId="{CE828C14-2BE1-4D1C-9F8C-95DDCBC0D2E4}"/>
          </ac:grpSpMkLst>
        </pc:grpChg>
        <pc:grpChg chg="del mod">
          <ac:chgData name="Alonso Raúl Melgarejo Galván" userId="34f8e7f98b12fabf" providerId="LiveId" clId="{FD30FA29-A3C3-4DDE-A8CF-DA98DF169BBC}" dt="2020-06-04T02:06:20.169" v="2010"/>
          <ac:grpSpMkLst>
            <pc:docMk/>
            <pc:sldMk cId="1271905691" sldId="309"/>
            <ac:grpSpMk id="142" creationId="{06D7603F-B56D-4034-B305-CBD6F580FA3B}"/>
          </ac:grpSpMkLst>
        </pc:grpChg>
        <pc:grpChg chg="del mod">
          <ac:chgData name="Alonso Raúl Melgarejo Galván" userId="34f8e7f98b12fabf" providerId="LiveId" clId="{FD30FA29-A3C3-4DDE-A8CF-DA98DF169BBC}" dt="2020-06-04T02:08:37.285" v="2092"/>
          <ac:grpSpMkLst>
            <pc:docMk/>
            <pc:sldMk cId="1271905691" sldId="309"/>
            <ac:grpSpMk id="150" creationId="{E9A92801-61BA-4028-9827-A6508E36FD86}"/>
          </ac:grpSpMkLst>
        </pc:grpChg>
        <pc:grpChg chg="del mod">
          <ac:chgData name="Alonso Raúl Melgarejo Galván" userId="34f8e7f98b12fabf" providerId="LiveId" clId="{FD30FA29-A3C3-4DDE-A8CF-DA98DF169BBC}" dt="2020-06-04T02:07:55.489" v="2076"/>
          <ac:grpSpMkLst>
            <pc:docMk/>
            <pc:sldMk cId="1271905691" sldId="309"/>
            <ac:grpSpMk id="158" creationId="{B687B2F0-75A5-4AAC-B697-0B0BB50E6E0F}"/>
          </ac:grpSpMkLst>
        </pc:grpChg>
        <pc:grpChg chg="del mod">
          <ac:chgData name="Alonso Raúl Melgarejo Galván" userId="34f8e7f98b12fabf" providerId="LiveId" clId="{FD30FA29-A3C3-4DDE-A8CF-DA98DF169BBC}" dt="2020-06-04T02:08:10.067" v="2078"/>
          <ac:grpSpMkLst>
            <pc:docMk/>
            <pc:sldMk cId="1271905691" sldId="309"/>
            <ac:grpSpMk id="165" creationId="{EF010867-CF01-4D96-914E-B56EA9492407}"/>
          </ac:grpSpMkLst>
        </pc:grpChg>
        <pc:grpChg chg="del mod">
          <ac:chgData name="Alonso Raúl Melgarejo Galván" userId="34f8e7f98b12fabf" providerId="LiveId" clId="{FD30FA29-A3C3-4DDE-A8CF-DA98DF169BBC}" dt="2020-06-04T02:09:04.162" v="2095"/>
          <ac:grpSpMkLst>
            <pc:docMk/>
            <pc:sldMk cId="1271905691" sldId="309"/>
            <ac:grpSpMk id="167" creationId="{598F1BEE-3804-4F8A-AF2D-D002130FE02B}"/>
          </ac:grpSpMkLst>
        </pc:grpChg>
        <pc:grpChg chg="del mod">
          <ac:chgData name="Alonso Raúl Melgarejo Galván" userId="34f8e7f98b12fabf" providerId="LiveId" clId="{FD30FA29-A3C3-4DDE-A8CF-DA98DF169BBC}" dt="2020-06-04T02:08:37.285" v="2092"/>
          <ac:grpSpMkLst>
            <pc:docMk/>
            <pc:sldMk cId="1271905691" sldId="309"/>
            <ac:grpSpMk id="178" creationId="{911DFA97-F951-4017-AFB0-C904646C30AB}"/>
          </ac:grpSpMkLst>
        </pc:grpChg>
        <pc:grpChg chg="del mod">
          <ac:chgData name="Alonso Raúl Melgarejo Galván" userId="34f8e7f98b12fabf" providerId="LiveId" clId="{FD30FA29-A3C3-4DDE-A8CF-DA98DF169BBC}" dt="2020-06-04T02:09:04.162" v="2095"/>
          <ac:grpSpMkLst>
            <pc:docMk/>
            <pc:sldMk cId="1271905691" sldId="309"/>
            <ac:grpSpMk id="180" creationId="{50F8B2ED-8DB2-4224-988E-617E6D2F269A}"/>
          </ac:grpSpMkLst>
        </pc:grpChg>
        <pc:grpChg chg="del mod">
          <ac:chgData name="Alonso Raúl Melgarejo Galván" userId="34f8e7f98b12fabf" providerId="LiveId" clId="{FD30FA29-A3C3-4DDE-A8CF-DA98DF169BBC}" dt="2020-06-04T02:09:08.523" v="2097"/>
          <ac:grpSpMkLst>
            <pc:docMk/>
            <pc:sldMk cId="1271905691" sldId="309"/>
            <ac:grpSpMk id="183" creationId="{8D584578-C30C-42E1-8A45-82254B70878D}"/>
          </ac:grpSpMkLst>
        </pc:grpChg>
        <pc:grpChg chg="del mod">
          <ac:chgData name="Alonso Raúl Melgarejo Galván" userId="34f8e7f98b12fabf" providerId="LiveId" clId="{FD30FA29-A3C3-4DDE-A8CF-DA98DF169BBC}" dt="2020-06-04T02:09:12.610" v="2099"/>
          <ac:grpSpMkLst>
            <pc:docMk/>
            <pc:sldMk cId="1271905691" sldId="309"/>
            <ac:grpSpMk id="185" creationId="{13297DF8-8926-4E6A-856F-87F0A598B925}"/>
          </ac:grpSpMkLst>
        </pc:grpChg>
        <pc:grpChg chg="del mod">
          <ac:chgData name="Alonso Raúl Melgarejo Galván" userId="34f8e7f98b12fabf" providerId="LiveId" clId="{FD30FA29-A3C3-4DDE-A8CF-DA98DF169BBC}" dt="2020-06-04T02:09:23.796" v="2108"/>
          <ac:grpSpMkLst>
            <pc:docMk/>
            <pc:sldMk cId="1271905691" sldId="309"/>
            <ac:grpSpMk id="187" creationId="{3E515AB6-5866-4090-B8A0-8C39565B6684}"/>
          </ac:grpSpMkLst>
        </pc:grpChg>
        <pc:grpChg chg="del mod">
          <ac:chgData name="Alonso Raúl Melgarejo Galván" userId="34f8e7f98b12fabf" providerId="LiveId" clId="{FD30FA29-A3C3-4DDE-A8CF-DA98DF169BBC}" dt="2020-06-04T02:09:34.335" v="2121"/>
          <ac:grpSpMkLst>
            <pc:docMk/>
            <pc:sldMk cId="1271905691" sldId="309"/>
            <ac:grpSpMk id="196" creationId="{0DC9B5CB-285E-4C00-AE23-BEDE4573ED49}"/>
          </ac:grpSpMkLst>
        </pc:grpChg>
        <pc:grpChg chg="del mod">
          <ac:chgData name="Alonso Raúl Melgarejo Galván" userId="34f8e7f98b12fabf" providerId="LiveId" clId="{FD30FA29-A3C3-4DDE-A8CF-DA98DF169BBC}" dt="2020-06-04T02:09:39.167" v="2127"/>
          <ac:grpSpMkLst>
            <pc:docMk/>
            <pc:sldMk cId="1271905691" sldId="309"/>
            <ac:grpSpMk id="209" creationId="{82AB40A2-E388-40BA-A349-A4D252A9BA5E}"/>
          </ac:grpSpMkLst>
        </pc:grpChg>
        <pc:grpChg chg="del mod">
          <ac:chgData name="Alonso Raúl Melgarejo Galván" userId="34f8e7f98b12fabf" providerId="LiveId" clId="{FD30FA29-A3C3-4DDE-A8CF-DA98DF169BBC}" dt="2020-06-04T02:09:48.533" v="2136"/>
          <ac:grpSpMkLst>
            <pc:docMk/>
            <pc:sldMk cId="1271905691" sldId="309"/>
            <ac:grpSpMk id="215" creationId="{8E6F2566-BD58-482D-A56B-4EC4EF6A292E}"/>
          </ac:grpSpMkLst>
        </pc:grpChg>
        <pc:grpChg chg="del mod">
          <ac:chgData name="Alonso Raúl Melgarejo Galván" userId="34f8e7f98b12fabf" providerId="LiveId" clId="{FD30FA29-A3C3-4DDE-A8CF-DA98DF169BBC}" dt="2020-06-04T02:10:00.607" v="2144"/>
          <ac:grpSpMkLst>
            <pc:docMk/>
            <pc:sldMk cId="1271905691" sldId="309"/>
            <ac:grpSpMk id="217" creationId="{7590838C-A056-4B0B-BBA1-FB65DB2AE4C3}"/>
          </ac:grpSpMkLst>
        </pc:grpChg>
        <pc:grpChg chg="del mod">
          <ac:chgData name="Alonso Raúl Melgarejo Galván" userId="34f8e7f98b12fabf" providerId="LiveId" clId="{FD30FA29-A3C3-4DDE-A8CF-DA98DF169BBC}" dt="2020-06-04T02:10:16.454" v="2147"/>
          <ac:grpSpMkLst>
            <pc:docMk/>
            <pc:sldMk cId="1271905691" sldId="309"/>
            <ac:grpSpMk id="219" creationId="{B4D3A37C-D415-4A58-AD81-82455EBF99F0}"/>
          </ac:grpSpMkLst>
        </pc:grpChg>
        <pc:grpChg chg="del mod">
          <ac:chgData name="Alonso Raúl Melgarejo Galván" userId="34f8e7f98b12fabf" providerId="LiveId" clId="{FD30FA29-A3C3-4DDE-A8CF-DA98DF169BBC}" dt="2020-06-04T02:10:28.305" v="2149"/>
          <ac:grpSpMkLst>
            <pc:docMk/>
            <pc:sldMk cId="1271905691" sldId="309"/>
            <ac:grpSpMk id="222" creationId="{EFDAA334-9C12-4D93-A2D3-29DC206B5271}"/>
          </ac:grpSpMkLst>
        </pc:grpChg>
        <pc:grpChg chg="del mod">
          <ac:chgData name="Alonso Raúl Melgarejo Galván" userId="34f8e7f98b12fabf" providerId="LiveId" clId="{FD30FA29-A3C3-4DDE-A8CF-DA98DF169BBC}" dt="2020-06-04T02:10:31.699" v="2153"/>
          <ac:grpSpMkLst>
            <pc:docMk/>
            <pc:sldMk cId="1271905691" sldId="309"/>
            <ac:grpSpMk id="224" creationId="{84C43DFB-AD77-4A9E-A8EC-1BA40232BB14}"/>
          </ac:grpSpMkLst>
        </pc:grpChg>
        <pc:grpChg chg="mod">
          <ac:chgData name="Alonso Raúl Melgarejo Galván" userId="34f8e7f98b12fabf" providerId="LiveId" clId="{FD30FA29-A3C3-4DDE-A8CF-DA98DF169BBC}" dt="2020-06-04T02:10:31.699" v="2153"/>
          <ac:grpSpMkLst>
            <pc:docMk/>
            <pc:sldMk cId="1271905691" sldId="309"/>
            <ac:grpSpMk id="228" creationId="{9B85F662-943A-4155-9F0C-A445413EECF8}"/>
          </ac:grpSpMkLst>
        </pc:grpChg>
        <pc:inkChg chg="add del">
          <ac:chgData name="Alonso Raúl Melgarejo Galván" userId="34f8e7f98b12fabf" providerId="LiveId" clId="{FD30FA29-A3C3-4DDE-A8CF-DA98DF169BBC}" dt="2020-06-04T02:07:00.178" v="2037"/>
          <ac:inkMkLst>
            <pc:docMk/>
            <pc:sldMk cId="1271905691" sldId="309"/>
            <ac:inkMk id="4" creationId="{758BFFC9-C8A2-4560-B102-BA2C4AD800FF}"/>
          </ac:inkMkLst>
        </pc:inkChg>
        <pc:inkChg chg="add del mod">
          <ac:chgData name="Alonso Raúl Melgarejo Galván" userId="34f8e7f98b12fabf" providerId="LiveId" clId="{FD30FA29-A3C3-4DDE-A8CF-DA98DF169BBC}" dt="2020-06-04T02:07:00.180" v="2038"/>
          <ac:inkMkLst>
            <pc:docMk/>
            <pc:sldMk cId="1271905691" sldId="309"/>
            <ac:inkMk id="6" creationId="{36AD824A-A723-4DDD-B71C-B6DD5FF95910}"/>
          </ac:inkMkLst>
        </pc:inkChg>
        <pc:inkChg chg="add del mod">
          <ac:chgData name="Alonso Raúl Melgarejo Galván" userId="34f8e7f98b12fabf" providerId="LiveId" clId="{FD30FA29-A3C3-4DDE-A8CF-DA98DF169BBC}" dt="2020-06-04T02:07:01.327" v="2050"/>
          <ac:inkMkLst>
            <pc:docMk/>
            <pc:sldMk cId="1271905691" sldId="309"/>
            <ac:inkMk id="7" creationId="{E1DE0E81-2841-4B2F-B07F-3396456FBECF}"/>
          </ac:inkMkLst>
        </pc:inkChg>
        <pc:inkChg chg="add del mod">
          <ac:chgData name="Alonso Raúl Melgarejo Galván" userId="34f8e7f98b12fabf" providerId="LiveId" clId="{FD30FA29-A3C3-4DDE-A8CF-DA98DF169BBC}" dt="2020-06-04T02:07:01.076" v="2042"/>
          <ac:inkMkLst>
            <pc:docMk/>
            <pc:sldMk cId="1271905691" sldId="309"/>
            <ac:inkMk id="8" creationId="{F42CDDB2-F64E-42A3-B178-7BFFFB92E944}"/>
          </ac:inkMkLst>
        </pc:inkChg>
        <pc:inkChg chg="add del mod">
          <ac:chgData name="Alonso Raúl Melgarejo Galván" userId="34f8e7f98b12fabf" providerId="LiveId" clId="{FD30FA29-A3C3-4DDE-A8CF-DA98DF169BBC}" dt="2020-06-04T02:07:01.075" v="2041"/>
          <ac:inkMkLst>
            <pc:docMk/>
            <pc:sldMk cId="1271905691" sldId="309"/>
            <ac:inkMk id="9" creationId="{C97CE95C-5FA1-492B-AF16-6A2B0938F86F}"/>
          </ac:inkMkLst>
        </pc:inkChg>
        <pc:inkChg chg="add del mod">
          <ac:chgData name="Alonso Raúl Melgarejo Galván" userId="34f8e7f98b12fabf" providerId="LiveId" clId="{FD30FA29-A3C3-4DDE-A8CF-DA98DF169BBC}" dt="2020-06-04T02:07:01.329" v="2051"/>
          <ac:inkMkLst>
            <pc:docMk/>
            <pc:sldMk cId="1271905691" sldId="309"/>
            <ac:inkMk id="10" creationId="{83F56F6B-34DE-4C40-8864-B75B08EDE59C}"/>
          </ac:inkMkLst>
        </pc:inkChg>
        <pc:inkChg chg="add del mod">
          <ac:chgData name="Alonso Raúl Melgarejo Galván" userId="34f8e7f98b12fabf" providerId="LiveId" clId="{FD30FA29-A3C3-4DDE-A8CF-DA98DF169BBC}" dt="2020-06-04T02:07:01.081" v="2046"/>
          <ac:inkMkLst>
            <pc:docMk/>
            <pc:sldMk cId="1271905691" sldId="309"/>
            <ac:inkMk id="11" creationId="{539BFAFB-0162-48A7-B761-6745F5C55401}"/>
          </ac:inkMkLst>
        </pc:inkChg>
        <pc:inkChg chg="add del mod">
          <ac:chgData name="Alonso Raúl Melgarejo Galván" userId="34f8e7f98b12fabf" providerId="LiveId" clId="{FD30FA29-A3C3-4DDE-A8CF-DA98DF169BBC}" dt="2020-06-04T02:07:01.082" v="2047"/>
          <ac:inkMkLst>
            <pc:docMk/>
            <pc:sldMk cId="1271905691" sldId="309"/>
            <ac:inkMk id="12" creationId="{52C9A3C3-0EC3-45FE-9804-37C2E6C100DA}"/>
          </ac:inkMkLst>
        </pc:inkChg>
        <pc:inkChg chg="add del mod">
          <ac:chgData name="Alonso Raúl Melgarejo Galván" userId="34f8e7f98b12fabf" providerId="LiveId" clId="{FD30FA29-A3C3-4DDE-A8CF-DA98DF169BBC}" dt="2020-06-04T02:07:01.084" v="2049"/>
          <ac:inkMkLst>
            <pc:docMk/>
            <pc:sldMk cId="1271905691" sldId="309"/>
            <ac:inkMk id="15" creationId="{84E5E34D-80C6-4F4F-945E-4C5224FCB6DD}"/>
          </ac:inkMkLst>
        </pc:inkChg>
        <pc:inkChg chg="add del mod">
          <ac:chgData name="Alonso Raúl Melgarejo Galván" userId="34f8e7f98b12fabf" providerId="LiveId" clId="{FD30FA29-A3C3-4DDE-A8CF-DA98DF169BBC}" dt="2020-06-04T02:07:01.079" v="2044"/>
          <ac:inkMkLst>
            <pc:docMk/>
            <pc:sldMk cId="1271905691" sldId="309"/>
            <ac:inkMk id="16" creationId="{CB13E3A0-ABF0-481B-955C-BC62176B50B5}"/>
          </ac:inkMkLst>
        </pc:inkChg>
        <pc:inkChg chg="add del mod">
          <ac:chgData name="Alonso Raúl Melgarejo Galván" userId="34f8e7f98b12fabf" providerId="LiveId" clId="{FD30FA29-A3C3-4DDE-A8CF-DA98DF169BBC}" dt="2020-06-04T02:07:01.080" v="2045"/>
          <ac:inkMkLst>
            <pc:docMk/>
            <pc:sldMk cId="1271905691" sldId="309"/>
            <ac:inkMk id="34" creationId="{C2BB77F4-CDDD-4BB4-B21E-1A1DE9C06A3C}"/>
          </ac:inkMkLst>
        </pc:inkChg>
        <pc:inkChg chg="add del mod">
          <ac:chgData name="Alonso Raúl Melgarejo Galván" userId="34f8e7f98b12fabf" providerId="LiveId" clId="{FD30FA29-A3C3-4DDE-A8CF-DA98DF169BBC}" dt="2020-06-04T02:07:01.815" v="2054"/>
          <ac:inkMkLst>
            <pc:docMk/>
            <pc:sldMk cId="1271905691" sldId="309"/>
            <ac:inkMk id="36" creationId="{106DDD3B-A434-4629-93C5-52CB2D2C4914}"/>
          </ac:inkMkLst>
        </pc:inkChg>
        <pc:inkChg chg="add del mod">
          <ac:chgData name="Alonso Raúl Melgarejo Galván" userId="34f8e7f98b12fabf" providerId="LiveId" clId="{FD30FA29-A3C3-4DDE-A8CF-DA98DF169BBC}" dt="2020-06-04T02:07:01.811" v="2053"/>
          <ac:inkMkLst>
            <pc:docMk/>
            <pc:sldMk cId="1271905691" sldId="309"/>
            <ac:inkMk id="43" creationId="{66654194-859A-4EA3-BF3C-25468F81EDD7}"/>
          </ac:inkMkLst>
        </pc:inkChg>
        <pc:inkChg chg="add del mod">
          <ac:chgData name="Alonso Raúl Melgarejo Galván" userId="34f8e7f98b12fabf" providerId="LiveId" clId="{FD30FA29-A3C3-4DDE-A8CF-DA98DF169BBC}" dt="2020-06-04T02:07:01.083" v="2048"/>
          <ac:inkMkLst>
            <pc:docMk/>
            <pc:sldMk cId="1271905691" sldId="309"/>
            <ac:inkMk id="44" creationId="{B75D97CC-28EC-4762-86BA-B4C0C1DCFF98}"/>
          </ac:inkMkLst>
        </pc:inkChg>
        <pc:inkChg chg="add del mod">
          <ac:chgData name="Alonso Raúl Melgarejo Galván" userId="34f8e7f98b12fabf" providerId="LiveId" clId="{FD30FA29-A3C3-4DDE-A8CF-DA98DF169BBC}" dt="2020-06-04T02:07:01.078" v="2043"/>
          <ac:inkMkLst>
            <pc:docMk/>
            <pc:sldMk cId="1271905691" sldId="309"/>
            <ac:inkMk id="46" creationId="{5A97DD2B-E55F-4B54-8CD8-E4E0B0FC6650}"/>
          </ac:inkMkLst>
        </pc:inkChg>
        <pc:inkChg chg="add del mod">
          <ac:chgData name="Alonso Raúl Melgarejo Galván" userId="34f8e7f98b12fabf" providerId="LiveId" clId="{FD30FA29-A3C3-4DDE-A8CF-DA98DF169BBC}" dt="2020-06-04T02:06:59.582" v="2032"/>
          <ac:inkMkLst>
            <pc:docMk/>
            <pc:sldMk cId="1271905691" sldId="309"/>
            <ac:inkMk id="47" creationId="{FEEF58A7-1834-437A-B4B6-5BBF72F63C9C}"/>
          </ac:inkMkLst>
        </pc:inkChg>
        <pc:inkChg chg="add mod">
          <ac:chgData name="Alonso Raúl Melgarejo Galván" userId="34f8e7f98b12fabf" providerId="LiveId" clId="{FD30FA29-A3C3-4DDE-A8CF-DA98DF169BBC}" dt="2020-06-04T02:08:37.285" v="2092"/>
          <ac:inkMkLst>
            <pc:docMk/>
            <pc:sldMk cId="1271905691" sldId="309"/>
            <ac:inkMk id="48" creationId="{E130F5D9-29A2-4CC1-9477-3E7CDFEAE4C1}"/>
          </ac:inkMkLst>
        </pc:inkChg>
        <pc:inkChg chg="add del mod">
          <ac:chgData name="Alonso Raúl Melgarejo Galván" userId="34f8e7f98b12fabf" providerId="LiveId" clId="{FD30FA29-A3C3-4DDE-A8CF-DA98DF169BBC}" dt="2020-06-04T02:07:00.181" v="2039"/>
          <ac:inkMkLst>
            <pc:docMk/>
            <pc:sldMk cId="1271905691" sldId="309"/>
            <ac:inkMk id="51" creationId="{F3027902-DB64-4AB8-8032-97F8B077D13E}"/>
          </ac:inkMkLst>
        </pc:inkChg>
        <pc:inkChg chg="add del mod">
          <ac:chgData name="Alonso Raúl Melgarejo Galván" userId="34f8e7f98b12fabf" providerId="LiveId" clId="{FD30FA29-A3C3-4DDE-A8CF-DA98DF169BBC}" dt="2020-06-04T02:07:01.985" v="2057"/>
          <ac:inkMkLst>
            <pc:docMk/>
            <pc:sldMk cId="1271905691" sldId="309"/>
            <ac:inkMk id="54" creationId="{50EF5115-CF70-468E-A7AA-370D18A9CA5E}"/>
          </ac:inkMkLst>
        </pc:inkChg>
        <pc:inkChg chg="add del mod">
          <ac:chgData name="Alonso Raúl Melgarejo Galván" userId="34f8e7f98b12fabf" providerId="LiveId" clId="{FD30FA29-A3C3-4DDE-A8CF-DA98DF169BBC}" dt="2020-06-04T02:07:02.208" v="2060"/>
          <ac:inkMkLst>
            <pc:docMk/>
            <pc:sldMk cId="1271905691" sldId="309"/>
            <ac:inkMk id="57" creationId="{BF7409B9-F1C7-4D4B-9BA0-AB5B46CF3778}"/>
          </ac:inkMkLst>
        </pc:inkChg>
        <pc:inkChg chg="add del mod">
          <ac:chgData name="Alonso Raúl Melgarejo Galván" userId="34f8e7f98b12fabf" providerId="LiveId" clId="{FD30FA29-A3C3-4DDE-A8CF-DA98DF169BBC}" dt="2020-06-04T02:07:01.983" v="2056"/>
          <ac:inkMkLst>
            <pc:docMk/>
            <pc:sldMk cId="1271905691" sldId="309"/>
            <ac:inkMk id="58" creationId="{9C583409-9F2E-4451-B50D-44D34AEFB397}"/>
          </ac:inkMkLst>
        </pc:inkChg>
        <pc:inkChg chg="add del mod">
          <ac:chgData name="Alonso Raúl Melgarejo Galván" userId="34f8e7f98b12fabf" providerId="LiveId" clId="{FD30FA29-A3C3-4DDE-A8CF-DA98DF169BBC}" dt="2020-06-04T02:07:02.207" v="2059"/>
          <ac:inkMkLst>
            <pc:docMk/>
            <pc:sldMk cId="1271905691" sldId="309"/>
            <ac:inkMk id="59" creationId="{D55E79E3-8836-4FBC-B374-5378677CDC6C}"/>
          </ac:inkMkLst>
        </pc:inkChg>
        <pc:inkChg chg="add del mod">
          <ac:chgData name="Alonso Raúl Melgarejo Galván" userId="34f8e7f98b12fabf" providerId="LiveId" clId="{FD30FA29-A3C3-4DDE-A8CF-DA98DF169BBC}" dt="2020-06-04T02:07:01.980" v="2055"/>
          <ac:inkMkLst>
            <pc:docMk/>
            <pc:sldMk cId="1271905691" sldId="309"/>
            <ac:inkMk id="61" creationId="{2390BEEE-2A53-477E-BD36-A30423C5851C}"/>
          </ac:inkMkLst>
        </pc:inkChg>
        <pc:inkChg chg="add del mod">
          <ac:chgData name="Alonso Raúl Melgarejo Galván" userId="34f8e7f98b12fabf" providerId="LiveId" clId="{FD30FA29-A3C3-4DDE-A8CF-DA98DF169BBC}" dt="2020-06-04T02:07:02.205" v="2058"/>
          <ac:inkMkLst>
            <pc:docMk/>
            <pc:sldMk cId="1271905691" sldId="309"/>
            <ac:inkMk id="62" creationId="{E6202DBD-C35F-49C2-B2E6-47E0233153D9}"/>
          </ac:inkMkLst>
        </pc:inkChg>
        <pc:inkChg chg="add del mod">
          <ac:chgData name="Alonso Raúl Melgarejo Galván" userId="34f8e7f98b12fabf" providerId="LiveId" clId="{FD30FA29-A3C3-4DDE-A8CF-DA98DF169BBC}" dt="2020-06-04T02:07:02.371" v="2061"/>
          <ac:inkMkLst>
            <pc:docMk/>
            <pc:sldMk cId="1271905691" sldId="309"/>
            <ac:inkMk id="64" creationId="{06711D1B-4966-49B8-9A4D-AF46AAF9B73E}"/>
          </ac:inkMkLst>
        </pc:inkChg>
        <pc:inkChg chg="add del mod">
          <ac:chgData name="Alonso Raúl Melgarejo Galván" userId="34f8e7f98b12fabf" providerId="LiveId" clId="{FD30FA29-A3C3-4DDE-A8CF-DA98DF169BBC}" dt="2020-06-04T02:06:59.776" v="2035"/>
          <ac:inkMkLst>
            <pc:docMk/>
            <pc:sldMk cId="1271905691" sldId="309"/>
            <ac:inkMk id="67" creationId="{79D029E4-D8BC-47AD-AB94-5F68398429D8}"/>
          </ac:inkMkLst>
        </pc:inkChg>
        <pc:inkChg chg="add del mod">
          <ac:chgData name="Alonso Raúl Melgarejo Galván" userId="34f8e7f98b12fabf" providerId="LiveId" clId="{FD30FA29-A3C3-4DDE-A8CF-DA98DF169BBC}" dt="2020-06-04T02:06:59.769" v="2033"/>
          <ac:inkMkLst>
            <pc:docMk/>
            <pc:sldMk cId="1271905691" sldId="309"/>
            <ac:inkMk id="70" creationId="{7092FD31-117E-4E6F-97A4-1AFE2B3FF5D5}"/>
          </ac:inkMkLst>
        </pc:inkChg>
        <pc:inkChg chg="add del mod">
          <ac:chgData name="Alonso Raúl Melgarejo Galván" userId="34f8e7f98b12fabf" providerId="LiveId" clId="{FD30FA29-A3C3-4DDE-A8CF-DA98DF169BBC}" dt="2020-06-04T02:06:59.780" v="2036"/>
          <ac:inkMkLst>
            <pc:docMk/>
            <pc:sldMk cId="1271905691" sldId="309"/>
            <ac:inkMk id="71" creationId="{91F46188-3666-4850-B7A2-55A67BF9A4D2}"/>
          </ac:inkMkLst>
        </pc:inkChg>
        <pc:inkChg chg="add del mod">
          <ac:chgData name="Alonso Raúl Melgarejo Galván" userId="34f8e7f98b12fabf" providerId="LiveId" clId="{FD30FA29-A3C3-4DDE-A8CF-DA98DF169BBC}" dt="2020-06-04T02:07:04.862" v="2062"/>
          <ac:inkMkLst>
            <pc:docMk/>
            <pc:sldMk cId="1271905691" sldId="309"/>
            <ac:inkMk id="73" creationId="{051DB7FB-C83F-4E40-8C8E-233910E29A7E}"/>
          </ac:inkMkLst>
        </pc:inkChg>
        <pc:inkChg chg="add del mod">
          <ac:chgData name="Alonso Raúl Melgarejo Galván" userId="34f8e7f98b12fabf" providerId="LiveId" clId="{FD30FA29-A3C3-4DDE-A8CF-DA98DF169BBC}" dt="2020-06-04T02:07:01.808" v="2052"/>
          <ac:inkMkLst>
            <pc:docMk/>
            <pc:sldMk cId="1271905691" sldId="309"/>
            <ac:inkMk id="105" creationId="{3D5B1E70-6A1A-4BC4-8E0F-2DD0F58F1DB4}"/>
          </ac:inkMkLst>
        </pc:inkChg>
        <pc:inkChg chg="add del mod">
          <ac:chgData name="Alonso Raúl Melgarejo Galván" userId="34f8e7f98b12fabf" providerId="LiveId" clId="{FD30FA29-A3C3-4DDE-A8CF-DA98DF169BBC}" dt="2020-06-04T02:05:54.838" v="1991"/>
          <ac:inkMkLst>
            <pc:docMk/>
            <pc:sldMk cId="1271905691" sldId="309"/>
            <ac:inkMk id="106" creationId="{07A04879-88AA-4C24-A135-84B8C3D8E3FC}"/>
          </ac:inkMkLst>
        </pc:inkChg>
        <pc:inkChg chg="add del mod">
          <ac:chgData name="Alonso Raúl Melgarejo Galván" userId="34f8e7f98b12fabf" providerId="LiveId" clId="{FD30FA29-A3C3-4DDE-A8CF-DA98DF169BBC}" dt="2020-06-04T02:06:59.581" v="2031"/>
          <ac:inkMkLst>
            <pc:docMk/>
            <pc:sldMk cId="1271905691" sldId="309"/>
            <ac:inkMk id="108" creationId="{399942BE-A48E-4428-AC9E-C882B00AA818}"/>
          </ac:inkMkLst>
        </pc:inkChg>
        <pc:inkChg chg="add del mod">
          <ac:chgData name="Alonso Raúl Melgarejo Galván" userId="34f8e7f98b12fabf" providerId="LiveId" clId="{FD30FA29-A3C3-4DDE-A8CF-DA98DF169BBC}" dt="2020-06-04T02:06:59.124" v="2028"/>
          <ac:inkMkLst>
            <pc:docMk/>
            <pc:sldMk cId="1271905691" sldId="309"/>
            <ac:inkMk id="109" creationId="{504AD87F-D14A-45B9-ADE7-AA93D9F71A95}"/>
          </ac:inkMkLst>
        </pc:inkChg>
        <pc:inkChg chg="add del mod">
          <ac:chgData name="Alonso Raúl Melgarejo Galván" userId="34f8e7f98b12fabf" providerId="LiveId" clId="{FD30FA29-A3C3-4DDE-A8CF-DA98DF169BBC}" dt="2020-06-04T02:06:58.723" v="2027"/>
          <ac:inkMkLst>
            <pc:docMk/>
            <pc:sldMk cId="1271905691" sldId="309"/>
            <ac:inkMk id="110" creationId="{212C89E5-3748-467B-8CE9-C621FAE2E3F7}"/>
          </ac:inkMkLst>
        </pc:inkChg>
        <pc:inkChg chg="add del mod">
          <ac:chgData name="Alonso Raúl Melgarejo Galván" userId="34f8e7f98b12fabf" providerId="LiveId" clId="{FD30FA29-A3C3-4DDE-A8CF-DA98DF169BBC}" dt="2020-06-04T02:06:59.773" v="2034"/>
          <ac:inkMkLst>
            <pc:docMk/>
            <pc:sldMk cId="1271905691" sldId="309"/>
            <ac:inkMk id="111" creationId="{4C0D9FA0-3FA4-453C-B34D-95A62F3DD061}"/>
          </ac:inkMkLst>
        </pc:inkChg>
        <pc:inkChg chg="add del mod">
          <ac:chgData name="Alonso Raúl Melgarejo Galván" userId="34f8e7f98b12fabf" providerId="LiveId" clId="{FD30FA29-A3C3-4DDE-A8CF-DA98DF169BBC}" dt="2020-06-04T02:06:59.579" v="2030"/>
          <ac:inkMkLst>
            <pc:docMk/>
            <pc:sldMk cId="1271905691" sldId="309"/>
            <ac:inkMk id="112" creationId="{63438E5D-8E68-4F14-8EC6-1F5A55E10936}"/>
          </ac:inkMkLst>
        </pc:inkChg>
        <pc:inkChg chg="add del mod">
          <ac:chgData name="Alonso Raúl Melgarejo Galván" userId="34f8e7f98b12fabf" providerId="LiveId" clId="{FD30FA29-A3C3-4DDE-A8CF-DA98DF169BBC}" dt="2020-06-04T02:06:59.128" v="2029"/>
          <ac:inkMkLst>
            <pc:docMk/>
            <pc:sldMk cId="1271905691" sldId="309"/>
            <ac:inkMk id="113" creationId="{CA7CEFB1-14F2-4FEA-AA8F-9A386CE4D6F7}"/>
          </ac:inkMkLst>
        </pc:inkChg>
        <pc:inkChg chg="add del mod">
          <ac:chgData name="Alonso Raúl Melgarejo Galván" userId="34f8e7f98b12fabf" providerId="LiveId" clId="{FD30FA29-A3C3-4DDE-A8CF-DA98DF169BBC}" dt="2020-06-04T02:06:58.719" v="2025"/>
          <ac:inkMkLst>
            <pc:docMk/>
            <pc:sldMk cId="1271905691" sldId="309"/>
            <ac:inkMk id="116" creationId="{F14EA781-1D08-4CFB-9190-C27431FAC325}"/>
          </ac:inkMkLst>
        </pc:inkChg>
        <pc:inkChg chg="add del mod">
          <ac:chgData name="Alonso Raúl Melgarejo Galván" userId="34f8e7f98b12fabf" providerId="LiveId" clId="{FD30FA29-A3C3-4DDE-A8CF-DA98DF169BBC}" dt="2020-06-04T02:06:58.722" v="2026"/>
          <ac:inkMkLst>
            <pc:docMk/>
            <pc:sldMk cId="1271905691" sldId="309"/>
            <ac:inkMk id="124" creationId="{90DAF102-6740-4120-B5AB-EF5DF3759CAE}"/>
          </ac:inkMkLst>
        </pc:inkChg>
        <pc:inkChg chg="add del mod">
          <ac:chgData name="Alonso Raúl Melgarejo Galván" userId="34f8e7f98b12fabf" providerId="LiveId" clId="{FD30FA29-A3C3-4DDE-A8CF-DA98DF169BBC}" dt="2020-06-04T02:06:54.671" v="2019"/>
          <ac:inkMkLst>
            <pc:docMk/>
            <pc:sldMk cId="1271905691" sldId="309"/>
            <ac:inkMk id="126" creationId="{7EE6C570-D4E7-4A0F-9963-7225F0D4A157}"/>
          </ac:inkMkLst>
        </pc:inkChg>
        <pc:inkChg chg="add del mod">
          <ac:chgData name="Alonso Raúl Melgarejo Galván" userId="34f8e7f98b12fabf" providerId="LiveId" clId="{FD30FA29-A3C3-4DDE-A8CF-DA98DF169BBC}" dt="2020-06-04T02:06:54.669" v="2017"/>
          <ac:inkMkLst>
            <pc:docMk/>
            <pc:sldMk cId="1271905691" sldId="309"/>
            <ac:inkMk id="127" creationId="{9D24D9F8-DCD1-421D-8FB2-24E24E1C8FD1}"/>
          </ac:inkMkLst>
        </pc:inkChg>
        <pc:inkChg chg="add del mod">
          <ac:chgData name="Alonso Raúl Melgarejo Galván" userId="34f8e7f98b12fabf" providerId="LiveId" clId="{FD30FA29-A3C3-4DDE-A8CF-DA98DF169BBC}" dt="2020-06-04T02:06:53.601" v="2013"/>
          <ac:inkMkLst>
            <pc:docMk/>
            <pc:sldMk cId="1271905691" sldId="309"/>
            <ac:inkMk id="135" creationId="{D419B877-953C-4D91-9567-687A45BA0921}"/>
          </ac:inkMkLst>
        </pc:inkChg>
        <pc:inkChg chg="add del mod">
          <ac:chgData name="Alonso Raúl Melgarejo Galván" userId="34f8e7f98b12fabf" providerId="LiveId" clId="{FD30FA29-A3C3-4DDE-A8CF-DA98DF169BBC}" dt="2020-06-04T02:06:56.575" v="2024"/>
          <ac:inkMkLst>
            <pc:docMk/>
            <pc:sldMk cId="1271905691" sldId="309"/>
            <ac:inkMk id="136" creationId="{B6890131-8B0E-45A1-9DB1-0DF2183D3FDC}"/>
          </ac:inkMkLst>
        </pc:inkChg>
        <pc:inkChg chg="add del mod">
          <ac:chgData name="Alonso Raúl Melgarejo Galván" userId="34f8e7f98b12fabf" providerId="LiveId" clId="{FD30FA29-A3C3-4DDE-A8CF-DA98DF169BBC}" dt="2020-06-04T02:06:55.676" v="2022"/>
          <ac:inkMkLst>
            <pc:docMk/>
            <pc:sldMk cId="1271905691" sldId="309"/>
            <ac:inkMk id="137" creationId="{6AD4EB32-D155-41A7-B1F6-274EA41A7E1B}"/>
          </ac:inkMkLst>
        </pc:inkChg>
        <pc:inkChg chg="add del mod">
          <ac:chgData name="Alonso Raúl Melgarejo Galván" userId="34f8e7f98b12fabf" providerId="LiveId" clId="{FD30FA29-A3C3-4DDE-A8CF-DA98DF169BBC}" dt="2020-06-04T02:06:56.074" v="2023"/>
          <ac:inkMkLst>
            <pc:docMk/>
            <pc:sldMk cId="1271905691" sldId="309"/>
            <ac:inkMk id="139" creationId="{BCCD482B-0A6B-4F53-AD12-D76978E8940E}"/>
          </ac:inkMkLst>
        </pc:inkChg>
        <pc:inkChg chg="add del mod">
          <ac:chgData name="Alonso Raúl Melgarejo Galván" userId="34f8e7f98b12fabf" providerId="LiveId" clId="{FD30FA29-A3C3-4DDE-A8CF-DA98DF169BBC}" dt="2020-06-04T02:06:54.660" v="2015"/>
          <ac:inkMkLst>
            <pc:docMk/>
            <pc:sldMk cId="1271905691" sldId="309"/>
            <ac:inkMk id="140" creationId="{BEBA9B8D-DE92-4EA1-94E2-FEB66AF00B67}"/>
          </ac:inkMkLst>
        </pc:inkChg>
        <pc:inkChg chg="add del mod">
          <ac:chgData name="Alonso Raúl Melgarejo Galván" userId="34f8e7f98b12fabf" providerId="LiveId" clId="{FD30FA29-A3C3-4DDE-A8CF-DA98DF169BBC}" dt="2020-06-04T02:06:54.666" v="2016"/>
          <ac:inkMkLst>
            <pc:docMk/>
            <pc:sldMk cId="1271905691" sldId="309"/>
            <ac:inkMk id="141" creationId="{96DCEC3A-FC7E-471A-AF8A-21E651D651D4}"/>
          </ac:inkMkLst>
        </pc:inkChg>
        <pc:inkChg chg="add del mod">
          <ac:chgData name="Alonso Raúl Melgarejo Galván" userId="34f8e7f98b12fabf" providerId="LiveId" clId="{FD30FA29-A3C3-4DDE-A8CF-DA98DF169BBC}" dt="2020-06-04T02:06:53.599" v="2012"/>
          <ac:inkMkLst>
            <pc:docMk/>
            <pc:sldMk cId="1271905691" sldId="309"/>
            <ac:inkMk id="143" creationId="{4E880DBB-0D63-4671-AE70-61C705987456}"/>
          </ac:inkMkLst>
        </pc:inkChg>
        <pc:inkChg chg="add del mod">
          <ac:chgData name="Alonso Raúl Melgarejo Galván" userId="34f8e7f98b12fabf" providerId="LiveId" clId="{FD30FA29-A3C3-4DDE-A8CF-DA98DF169BBC}" dt="2020-06-04T02:06:54.655" v="2014"/>
          <ac:inkMkLst>
            <pc:docMk/>
            <pc:sldMk cId="1271905691" sldId="309"/>
            <ac:inkMk id="144" creationId="{49662D89-E79B-4A39-856C-2703AF54FBEA}"/>
          </ac:inkMkLst>
        </pc:inkChg>
        <pc:inkChg chg="add del mod">
          <ac:chgData name="Alonso Raúl Melgarejo Galván" userId="34f8e7f98b12fabf" providerId="LiveId" clId="{FD30FA29-A3C3-4DDE-A8CF-DA98DF169BBC}" dt="2020-06-04T02:06:54.672" v="2020"/>
          <ac:inkMkLst>
            <pc:docMk/>
            <pc:sldMk cId="1271905691" sldId="309"/>
            <ac:inkMk id="145" creationId="{FD04D34B-B781-405C-8AFA-3D03B3BBF3A2}"/>
          </ac:inkMkLst>
        </pc:inkChg>
        <pc:inkChg chg="add del mod">
          <ac:chgData name="Alonso Raúl Melgarejo Galván" userId="34f8e7f98b12fabf" providerId="LiveId" clId="{FD30FA29-A3C3-4DDE-A8CF-DA98DF169BBC}" dt="2020-06-04T02:06:54.670" v="2018"/>
          <ac:inkMkLst>
            <pc:docMk/>
            <pc:sldMk cId="1271905691" sldId="309"/>
            <ac:inkMk id="146" creationId="{E5ABE2CF-497A-46D3-B547-71DDB6BB8EE2}"/>
          </ac:inkMkLst>
        </pc:inkChg>
        <pc:inkChg chg="add del mod">
          <ac:chgData name="Alonso Raúl Melgarejo Galván" userId="34f8e7f98b12fabf" providerId="LiveId" clId="{FD30FA29-A3C3-4DDE-A8CF-DA98DF169BBC}" dt="2020-06-04T02:06:54.976" v="2021"/>
          <ac:inkMkLst>
            <pc:docMk/>
            <pc:sldMk cId="1271905691" sldId="309"/>
            <ac:inkMk id="147" creationId="{B597BB8C-AADF-4882-945A-F8B2771578A8}"/>
          </ac:inkMkLst>
        </pc:inkChg>
        <pc:inkChg chg="add mod">
          <ac:chgData name="Alonso Raúl Melgarejo Galván" userId="34f8e7f98b12fabf" providerId="LiveId" clId="{FD30FA29-A3C3-4DDE-A8CF-DA98DF169BBC}" dt="2020-06-04T02:10:31.699" v="2153"/>
          <ac:inkMkLst>
            <pc:docMk/>
            <pc:sldMk cId="1271905691" sldId="309"/>
            <ac:inkMk id="148" creationId="{D7071F76-34FE-4BFF-89A3-448CA7532F6D}"/>
          </ac:inkMkLst>
        </pc:inkChg>
        <pc:inkChg chg="add mod">
          <ac:chgData name="Alonso Raúl Melgarejo Galván" userId="34f8e7f98b12fabf" providerId="LiveId" clId="{FD30FA29-A3C3-4DDE-A8CF-DA98DF169BBC}" dt="2020-06-04T02:10:31.699" v="2153"/>
          <ac:inkMkLst>
            <pc:docMk/>
            <pc:sldMk cId="1271905691" sldId="309"/>
            <ac:inkMk id="149" creationId="{877A96EE-4788-40F7-A8C6-CA2A3D4B2C11}"/>
          </ac:inkMkLst>
        </pc:inkChg>
        <pc:inkChg chg="add">
          <ac:chgData name="Alonso Raúl Melgarejo Galván" userId="34f8e7f98b12fabf" providerId="LiveId" clId="{FD30FA29-A3C3-4DDE-A8CF-DA98DF169BBC}" dt="2020-06-04T02:06:24.179" v="2011" actId="9405"/>
          <ac:inkMkLst>
            <pc:docMk/>
            <pc:sldMk cId="1271905691" sldId="309"/>
            <ac:inkMk id="151" creationId="{9A039030-5E31-4A56-B4D9-EBDC2A76DD5B}"/>
          </ac:inkMkLst>
        </pc:inkChg>
        <pc:inkChg chg="add mod">
          <ac:chgData name="Alonso Raúl Melgarejo Galván" userId="34f8e7f98b12fabf" providerId="LiveId" clId="{FD30FA29-A3C3-4DDE-A8CF-DA98DF169BBC}" dt="2020-06-04T02:10:31.699" v="2153"/>
          <ac:inkMkLst>
            <pc:docMk/>
            <pc:sldMk cId="1271905691" sldId="309"/>
            <ac:inkMk id="152" creationId="{713DE132-79D7-49E9-AE23-DA96D9B5DC66}"/>
          </ac:inkMkLst>
        </pc:inkChg>
        <pc:inkChg chg="add mod">
          <ac:chgData name="Alonso Raúl Melgarejo Galván" userId="34f8e7f98b12fabf" providerId="LiveId" clId="{FD30FA29-A3C3-4DDE-A8CF-DA98DF169BBC}" dt="2020-06-04T02:10:31.699" v="2153"/>
          <ac:inkMkLst>
            <pc:docMk/>
            <pc:sldMk cId="1271905691" sldId="309"/>
            <ac:inkMk id="153" creationId="{0D3D1129-AC43-4D8D-9F44-CD45631A2048}"/>
          </ac:inkMkLst>
        </pc:inkChg>
        <pc:inkChg chg="add mod">
          <ac:chgData name="Alonso Raúl Melgarejo Galván" userId="34f8e7f98b12fabf" providerId="LiveId" clId="{FD30FA29-A3C3-4DDE-A8CF-DA98DF169BBC}" dt="2020-06-04T02:10:31.699" v="2153"/>
          <ac:inkMkLst>
            <pc:docMk/>
            <pc:sldMk cId="1271905691" sldId="309"/>
            <ac:inkMk id="154" creationId="{8A247083-9E69-4735-A293-61D51B9D5507}"/>
          </ac:inkMkLst>
        </pc:inkChg>
        <pc:inkChg chg="add mod">
          <ac:chgData name="Alonso Raúl Melgarejo Galván" userId="34f8e7f98b12fabf" providerId="LiveId" clId="{FD30FA29-A3C3-4DDE-A8CF-DA98DF169BBC}" dt="2020-06-04T02:10:31.699" v="2153"/>
          <ac:inkMkLst>
            <pc:docMk/>
            <pc:sldMk cId="1271905691" sldId="309"/>
            <ac:inkMk id="155" creationId="{8317418B-B8B7-43E1-B8C2-6EE05CC228A6}"/>
          </ac:inkMkLst>
        </pc:inkChg>
        <pc:inkChg chg="add mod">
          <ac:chgData name="Alonso Raúl Melgarejo Galván" userId="34f8e7f98b12fabf" providerId="LiveId" clId="{FD30FA29-A3C3-4DDE-A8CF-DA98DF169BBC}" dt="2020-06-04T02:10:31.699" v="2153"/>
          <ac:inkMkLst>
            <pc:docMk/>
            <pc:sldMk cId="1271905691" sldId="309"/>
            <ac:inkMk id="156" creationId="{3F12F8D0-4185-4DA4-99B6-CC3429B731F5}"/>
          </ac:inkMkLst>
        </pc:inkChg>
        <pc:inkChg chg="add mod">
          <ac:chgData name="Alonso Raúl Melgarejo Galván" userId="34f8e7f98b12fabf" providerId="LiveId" clId="{FD30FA29-A3C3-4DDE-A8CF-DA98DF169BBC}" dt="2020-06-04T02:10:31.699" v="2153"/>
          <ac:inkMkLst>
            <pc:docMk/>
            <pc:sldMk cId="1271905691" sldId="309"/>
            <ac:inkMk id="157" creationId="{F923F817-1386-4D7B-94B6-FBC3B7926107}"/>
          </ac:inkMkLst>
        </pc:inkChg>
        <pc:inkChg chg="add mod">
          <ac:chgData name="Alonso Raúl Melgarejo Galván" userId="34f8e7f98b12fabf" providerId="LiveId" clId="{FD30FA29-A3C3-4DDE-A8CF-DA98DF169BBC}" dt="2020-06-04T02:10:31.699" v="2153"/>
          <ac:inkMkLst>
            <pc:docMk/>
            <pc:sldMk cId="1271905691" sldId="309"/>
            <ac:inkMk id="159" creationId="{E599A6E8-D588-4276-BF25-0873DDD31D02}"/>
          </ac:inkMkLst>
        </pc:inkChg>
        <pc:inkChg chg="add mod">
          <ac:chgData name="Alonso Raúl Melgarejo Galván" userId="34f8e7f98b12fabf" providerId="LiveId" clId="{FD30FA29-A3C3-4DDE-A8CF-DA98DF169BBC}" dt="2020-06-04T02:10:31.699" v="2153"/>
          <ac:inkMkLst>
            <pc:docMk/>
            <pc:sldMk cId="1271905691" sldId="309"/>
            <ac:inkMk id="160" creationId="{E4D9E07D-D3D9-4B52-94C8-1E9698896319}"/>
          </ac:inkMkLst>
        </pc:inkChg>
        <pc:inkChg chg="add mod">
          <ac:chgData name="Alonso Raúl Melgarejo Galván" userId="34f8e7f98b12fabf" providerId="LiveId" clId="{FD30FA29-A3C3-4DDE-A8CF-DA98DF169BBC}" dt="2020-06-04T02:10:31.699" v="2153"/>
          <ac:inkMkLst>
            <pc:docMk/>
            <pc:sldMk cId="1271905691" sldId="309"/>
            <ac:inkMk id="161" creationId="{32F6C7EC-542C-4704-9DAE-115361170AFB}"/>
          </ac:inkMkLst>
        </pc:inkChg>
        <pc:inkChg chg="add mod">
          <ac:chgData name="Alonso Raúl Melgarejo Galván" userId="34f8e7f98b12fabf" providerId="LiveId" clId="{FD30FA29-A3C3-4DDE-A8CF-DA98DF169BBC}" dt="2020-06-04T02:10:31.699" v="2153"/>
          <ac:inkMkLst>
            <pc:docMk/>
            <pc:sldMk cId="1271905691" sldId="309"/>
            <ac:inkMk id="162" creationId="{F825AA65-B438-4E6A-8718-61C63E103402}"/>
          </ac:inkMkLst>
        </pc:inkChg>
        <pc:inkChg chg="add mod">
          <ac:chgData name="Alonso Raúl Melgarejo Galván" userId="34f8e7f98b12fabf" providerId="LiveId" clId="{FD30FA29-A3C3-4DDE-A8CF-DA98DF169BBC}" dt="2020-06-04T02:10:31.699" v="2153"/>
          <ac:inkMkLst>
            <pc:docMk/>
            <pc:sldMk cId="1271905691" sldId="309"/>
            <ac:inkMk id="163" creationId="{48BA612C-BF88-4004-ACE2-7F37005FF320}"/>
          </ac:inkMkLst>
        </pc:inkChg>
        <pc:inkChg chg="add mod">
          <ac:chgData name="Alonso Raúl Melgarejo Galván" userId="34f8e7f98b12fabf" providerId="LiveId" clId="{FD30FA29-A3C3-4DDE-A8CF-DA98DF169BBC}" dt="2020-06-04T02:10:31.699" v="2153"/>
          <ac:inkMkLst>
            <pc:docMk/>
            <pc:sldMk cId="1271905691" sldId="309"/>
            <ac:inkMk id="164" creationId="{8AB87089-0E73-4A46-A6D9-F997B6367AEE}"/>
          </ac:inkMkLst>
        </pc:inkChg>
        <pc:inkChg chg="add del mod">
          <ac:chgData name="Alonso Raúl Melgarejo Galván" userId="34f8e7f98b12fabf" providerId="LiveId" clId="{FD30FA29-A3C3-4DDE-A8CF-DA98DF169BBC}" dt="2020-06-04T02:08:20.464" v="2079"/>
          <ac:inkMkLst>
            <pc:docMk/>
            <pc:sldMk cId="1271905691" sldId="309"/>
            <ac:inkMk id="166" creationId="{BA295E8F-2ACF-431E-A55F-82264A7CFFE8}"/>
          </ac:inkMkLst>
        </pc:inkChg>
        <pc:inkChg chg="add mod">
          <ac:chgData name="Alonso Raúl Melgarejo Galván" userId="34f8e7f98b12fabf" providerId="LiveId" clId="{FD30FA29-A3C3-4DDE-A8CF-DA98DF169BBC}" dt="2020-06-04T02:10:31.699" v="2153"/>
          <ac:inkMkLst>
            <pc:docMk/>
            <pc:sldMk cId="1271905691" sldId="309"/>
            <ac:inkMk id="168" creationId="{3A2C4121-1CEC-4291-8324-166AD359D5A1}"/>
          </ac:inkMkLst>
        </pc:inkChg>
        <pc:inkChg chg="add mod">
          <ac:chgData name="Alonso Raúl Melgarejo Galván" userId="34f8e7f98b12fabf" providerId="LiveId" clId="{FD30FA29-A3C3-4DDE-A8CF-DA98DF169BBC}" dt="2020-06-04T02:10:31.699" v="2153"/>
          <ac:inkMkLst>
            <pc:docMk/>
            <pc:sldMk cId="1271905691" sldId="309"/>
            <ac:inkMk id="169" creationId="{4963B8F0-6BB8-4337-A235-74462744D085}"/>
          </ac:inkMkLst>
        </pc:inkChg>
        <pc:inkChg chg="add mod">
          <ac:chgData name="Alonso Raúl Melgarejo Galván" userId="34f8e7f98b12fabf" providerId="LiveId" clId="{FD30FA29-A3C3-4DDE-A8CF-DA98DF169BBC}" dt="2020-06-04T02:10:31.699" v="2153"/>
          <ac:inkMkLst>
            <pc:docMk/>
            <pc:sldMk cId="1271905691" sldId="309"/>
            <ac:inkMk id="170" creationId="{54FE422A-5587-416B-9A16-0B198A8B030E}"/>
          </ac:inkMkLst>
        </pc:inkChg>
        <pc:inkChg chg="add mod">
          <ac:chgData name="Alonso Raúl Melgarejo Galván" userId="34f8e7f98b12fabf" providerId="LiveId" clId="{FD30FA29-A3C3-4DDE-A8CF-DA98DF169BBC}" dt="2020-06-04T02:10:31.699" v="2153"/>
          <ac:inkMkLst>
            <pc:docMk/>
            <pc:sldMk cId="1271905691" sldId="309"/>
            <ac:inkMk id="171" creationId="{5A81352B-4611-46AD-AE35-0213B5CCBE8D}"/>
          </ac:inkMkLst>
        </pc:inkChg>
        <pc:inkChg chg="add mod">
          <ac:chgData name="Alonso Raúl Melgarejo Galván" userId="34f8e7f98b12fabf" providerId="LiveId" clId="{FD30FA29-A3C3-4DDE-A8CF-DA98DF169BBC}" dt="2020-06-04T02:10:31.699" v="2153"/>
          <ac:inkMkLst>
            <pc:docMk/>
            <pc:sldMk cId="1271905691" sldId="309"/>
            <ac:inkMk id="172" creationId="{A862E9A0-F813-420D-8BAD-1B9559D1611B}"/>
          </ac:inkMkLst>
        </pc:inkChg>
        <pc:inkChg chg="add mod">
          <ac:chgData name="Alonso Raúl Melgarejo Galván" userId="34f8e7f98b12fabf" providerId="LiveId" clId="{FD30FA29-A3C3-4DDE-A8CF-DA98DF169BBC}" dt="2020-06-04T02:10:31.699" v="2153"/>
          <ac:inkMkLst>
            <pc:docMk/>
            <pc:sldMk cId="1271905691" sldId="309"/>
            <ac:inkMk id="173" creationId="{C98076BF-E139-4DCF-BD0B-6B8E178CA814}"/>
          </ac:inkMkLst>
        </pc:inkChg>
        <pc:inkChg chg="add mod">
          <ac:chgData name="Alonso Raúl Melgarejo Galván" userId="34f8e7f98b12fabf" providerId="LiveId" clId="{FD30FA29-A3C3-4DDE-A8CF-DA98DF169BBC}" dt="2020-06-04T02:10:31.699" v="2153"/>
          <ac:inkMkLst>
            <pc:docMk/>
            <pc:sldMk cId="1271905691" sldId="309"/>
            <ac:inkMk id="174" creationId="{549078FC-6BA2-4D37-8F51-D815F1444A65}"/>
          </ac:inkMkLst>
        </pc:inkChg>
        <pc:inkChg chg="add mod">
          <ac:chgData name="Alonso Raúl Melgarejo Galván" userId="34f8e7f98b12fabf" providerId="LiveId" clId="{FD30FA29-A3C3-4DDE-A8CF-DA98DF169BBC}" dt="2020-06-04T02:10:31.699" v="2153"/>
          <ac:inkMkLst>
            <pc:docMk/>
            <pc:sldMk cId="1271905691" sldId="309"/>
            <ac:inkMk id="175" creationId="{9B11B831-A74F-4D04-9063-9172ABFED859}"/>
          </ac:inkMkLst>
        </pc:inkChg>
        <pc:inkChg chg="add mod">
          <ac:chgData name="Alonso Raúl Melgarejo Galván" userId="34f8e7f98b12fabf" providerId="LiveId" clId="{FD30FA29-A3C3-4DDE-A8CF-DA98DF169BBC}" dt="2020-06-04T02:10:31.699" v="2153"/>
          <ac:inkMkLst>
            <pc:docMk/>
            <pc:sldMk cId="1271905691" sldId="309"/>
            <ac:inkMk id="176" creationId="{E7210B8F-9319-407C-8F27-E9F44A169987}"/>
          </ac:inkMkLst>
        </pc:inkChg>
        <pc:inkChg chg="add mod">
          <ac:chgData name="Alonso Raúl Melgarejo Galván" userId="34f8e7f98b12fabf" providerId="LiveId" clId="{FD30FA29-A3C3-4DDE-A8CF-DA98DF169BBC}" dt="2020-06-04T02:10:31.699" v="2153"/>
          <ac:inkMkLst>
            <pc:docMk/>
            <pc:sldMk cId="1271905691" sldId="309"/>
            <ac:inkMk id="177" creationId="{C12ACEB9-E41E-43B9-A372-85AACB5EEF1A}"/>
          </ac:inkMkLst>
        </pc:inkChg>
        <pc:inkChg chg="add del mod">
          <ac:chgData name="Alonso Raúl Melgarejo Galván" userId="34f8e7f98b12fabf" providerId="LiveId" clId="{FD30FA29-A3C3-4DDE-A8CF-DA98DF169BBC}" dt="2020-06-04T02:09:54.710" v="2139"/>
          <ac:inkMkLst>
            <pc:docMk/>
            <pc:sldMk cId="1271905691" sldId="309"/>
            <ac:inkMk id="179" creationId="{7298A728-584F-4729-8925-C5C5D723415E}"/>
          </ac:inkMkLst>
        </pc:inkChg>
        <pc:inkChg chg="add mod">
          <ac:chgData name="Alonso Raúl Melgarejo Galván" userId="34f8e7f98b12fabf" providerId="LiveId" clId="{FD30FA29-A3C3-4DDE-A8CF-DA98DF169BBC}" dt="2020-06-04T02:10:31.699" v="2153"/>
          <ac:inkMkLst>
            <pc:docMk/>
            <pc:sldMk cId="1271905691" sldId="309"/>
            <ac:inkMk id="181" creationId="{3B162076-8D1D-460B-8B02-0797BDCB05D2}"/>
          </ac:inkMkLst>
        </pc:inkChg>
        <pc:inkChg chg="add mod">
          <ac:chgData name="Alonso Raúl Melgarejo Galván" userId="34f8e7f98b12fabf" providerId="LiveId" clId="{FD30FA29-A3C3-4DDE-A8CF-DA98DF169BBC}" dt="2020-06-04T02:10:31.699" v="2153"/>
          <ac:inkMkLst>
            <pc:docMk/>
            <pc:sldMk cId="1271905691" sldId="309"/>
            <ac:inkMk id="182" creationId="{7FDA8895-5D74-4E3F-9C38-AAC4EEBF837D}"/>
          </ac:inkMkLst>
        </pc:inkChg>
        <pc:inkChg chg="add mod">
          <ac:chgData name="Alonso Raúl Melgarejo Galván" userId="34f8e7f98b12fabf" providerId="LiveId" clId="{FD30FA29-A3C3-4DDE-A8CF-DA98DF169BBC}" dt="2020-06-04T02:09:12.610" v="2099"/>
          <ac:inkMkLst>
            <pc:docMk/>
            <pc:sldMk cId="1271905691" sldId="309"/>
            <ac:inkMk id="184" creationId="{A89B4D0E-45DF-497A-907F-8EEB155CF2C4}"/>
          </ac:inkMkLst>
        </pc:inkChg>
        <pc:inkChg chg="add del mod">
          <ac:chgData name="Alonso Raúl Melgarejo Galván" userId="34f8e7f98b12fabf" providerId="LiveId" clId="{FD30FA29-A3C3-4DDE-A8CF-DA98DF169BBC}" dt="2020-06-04T02:09:43.846" v="2131"/>
          <ac:inkMkLst>
            <pc:docMk/>
            <pc:sldMk cId="1271905691" sldId="309"/>
            <ac:inkMk id="186" creationId="{A803416A-6E1C-4CA0-BE8B-51F683A587BB}"/>
          </ac:inkMkLst>
        </pc:inkChg>
        <pc:inkChg chg="add mod">
          <ac:chgData name="Alonso Raúl Melgarejo Galván" userId="34f8e7f98b12fabf" providerId="LiveId" clId="{FD30FA29-A3C3-4DDE-A8CF-DA98DF169BBC}" dt="2020-06-04T02:10:31.699" v="2153"/>
          <ac:inkMkLst>
            <pc:docMk/>
            <pc:sldMk cId="1271905691" sldId="309"/>
            <ac:inkMk id="188" creationId="{087A7EBB-F20A-41D7-8415-EEF803DB3AB1}"/>
          </ac:inkMkLst>
        </pc:inkChg>
        <pc:inkChg chg="add mod">
          <ac:chgData name="Alonso Raúl Melgarejo Galván" userId="34f8e7f98b12fabf" providerId="LiveId" clId="{FD30FA29-A3C3-4DDE-A8CF-DA98DF169BBC}" dt="2020-06-04T02:10:31.699" v="2153"/>
          <ac:inkMkLst>
            <pc:docMk/>
            <pc:sldMk cId="1271905691" sldId="309"/>
            <ac:inkMk id="189" creationId="{D3F5056A-8DAE-44F7-88DE-95CB30AA89E0}"/>
          </ac:inkMkLst>
        </pc:inkChg>
        <pc:inkChg chg="add mod">
          <ac:chgData name="Alonso Raúl Melgarejo Galván" userId="34f8e7f98b12fabf" providerId="LiveId" clId="{FD30FA29-A3C3-4DDE-A8CF-DA98DF169BBC}" dt="2020-06-04T02:10:31.699" v="2153"/>
          <ac:inkMkLst>
            <pc:docMk/>
            <pc:sldMk cId="1271905691" sldId="309"/>
            <ac:inkMk id="190" creationId="{8C8FCED4-8212-48F1-A4D5-A27627322D1F}"/>
          </ac:inkMkLst>
        </pc:inkChg>
        <pc:inkChg chg="add mod">
          <ac:chgData name="Alonso Raúl Melgarejo Galván" userId="34f8e7f98b12fabf" providerId="LiveId" clId="{FD30FA29-A3C3-4DDE-A8CF-DA98DF169BBC}" dt="2020-06-04T02:10:31.699" v="2153"/>
          <ac:inkMkLst>
            <pc:docMk/>
            <pc:sldMk cId="1271905691" sldId="309"/>
            <ac:inkMk id="191" creationId="{F3DFAEAA-E9B4-4B56-9976-4DED7C0BA705}"/>
          </ac:inkMkLst>
        </pc:inkChg>
        <pc:inkChg chg="add mod">
          <ac:chgData name="Alonso Raúl Melgarejo Galván" userId="34f8e7f98b12fabf" providerId="LiveId" clId="{FD30FA29-A3C3-4DDE-A8CF-DA98DF169BBC}" dt="2020-06-04T02:10:31.699" v="2153"/>
          <ac:inkMkLst>
            <pc:docMk/>
            <pc:sldMk cId="1271905691" sldId="309"/>
            <ac:inkMk id="192" creationId="{F879F756-ED35-4ECB-93E2-C5A6873585EA}"/>
          </ac:inkMkLst>
        </pc:inkChg>
        <pc:inkChg chg="add mod">
          <ac:chgData name="Alonso Raúl Melgarejo Galván" userId="34f8e7f98b12fabf" providerId="LiveId" clId="{FD30FA29-A3C3-4DDE-A8CF-DA98DF169BBC}" dt="2020-06-04T02:10:31.699" v="2153"/>
          <ac:inkMkLst>
            <pc:docMk/>
            <pc:sldMk cId="1271905691" sldId="309"/>
            <ac:inkMk id="193" creationId="{D222BD05-C100-435C-9AD4-D11AB61DCE5E}"/>
          </ac:inkMkLst>
        </pc:inkChg>
        <pc:inkChg chg="add mod">
          <ac:chgData name="Alonso Raúl Melgarejo Galván" userId="34f8e7f98b12fabf" providerId="LiveId" clId="{FD30FA29-A3C3-4DDE-A8CF-DA98DF169BBC}" dt="2020-06-04T02:10:31.699" v="2153"/>
          <ac:inkMkLst>
            <pc:docMk/>
            <pc:sldMk cId="1271905691" sldId="309"/>
            <ac:inkMk id="194" creationId="{131F1E8C-5F7E-42A0-9A30-6670018D76C0}"/>
          </ac:inkMkLst>
        </pc:inkChg>
        <pc:inkChg chg="add del mod">
          <ac:chgData name="Alonso Raúl Melgarejo Galván" userId="34f8e7f98b12fabf" providerId="LiveId" clId="{FD30FA29-A3C3-4DDE-A8CF-DA98DF169BBC}" dt="2020-06-04T02:09:44.846" v="2134"/>
          <ac:inkMkLst>
            <pc:docMk/>
            <pc:sldMk cId="1271905691" sldId="309"/>
            <ac:inkMk id="195" creationId="{64FFCDB5-B453-4A17-903E-5C901907C235}"/>
          </ac:inkMkLst>
        </pc:inkChg>
        <pc:inkChg chg="add mod">
          <ac:chgData name="Alonso Raúl Melgarejo Galván" userId="34f8e7f98b12fabf" providerId="LiveId" clId="{FD30FA29-A3C3-4DDE-A8CF-DA98DF169BBC}" dt="2020-06-04T02:10:31.699" v="2153"/>
          <ac:inkMkLst>
            <pc:docMk/>
            <pc:sldMk cId="1271905691" sldId="309"/>
            <ac:inkMk id="197" creationId="{C2599ED6-8C8E-4FDC-9686-8610EDEA0121}"/>
          </ac:inkMkLst>
        </pc:inkChg>
        <pc:inkChg chg="add mod">
          <ac:chgData name="Alonso Raúl Melgarejo Galván" userId="34f8e7f98b12fabf" providerId="LiveId" clId="{FD30FA29-A3C3-4DDE-A8CF-DA98DF169BBC}" dt="2020-06-04T02:10:31.699" v="2153"/>
          <ac:inkMkLst>
            <pc:docMk/>
            <pc:sldMk cId="1271905691" sldId="309"/>
            <ac:inkMk id="198" creationId="{11015A08-FB8C-4290-9313-B504A037DD2F}"/>
          </ac:inkMkLst>
        </pc:inkChg>
        <pc:inkChg chg="add mod">
          <ac:chgData name="Alonso Raúl Melgarejo Galván" userId="34f8e7f98b12fabf" providerId="LiveId" clId="{FD30FA29-A3C3-4DDE-A8CF-DA98DF169BBC}" dt="2020-06-04T02:10:31.699" v="2153"/>
          <ac:inkMkLst>
            <pc:docMk/>
            <pc:sldMk cId="1271905691" sldId="309"/>
            <ac:inkMk id="199" creationId="{AAE7F526-8CFF-4841-87FF-026D13E4AB4D}"/>
          </ac:inkMkLst>
        </pc:inkChg>
        <pc:inkChg chg="add del mod">
          <ac:chgData name="Alonso Raúl Melgarejo Galván" userId="34f8e7f98b12fabf" providerId="LiveId" clId="{FD30FA29-A3C3-4DDE-A8CF-DA98DF169BBC}" dt="2020-06-04T02:09:56.162" v="2142"/>
          <ac:inkMkLst>
            <pc:docMk/>
            <pc:sldMk cId="1271905691" sldId="309"/>
            <ac:inkMk id="200" creationId="{317CA001-C624-4A67-BA5F-A01F4ADF1BE3}"/>
          </ac:inkMkLst>
        </pc:inkChg>
        <pc:inkChg chg="add mod">
          <ac:chgData name="Alonso Raúl Melgarejo Galván" userId="34f8e7f98b12fabf" providerId="LiveId" clId="{FD30FA29-A3C3-4DDE-A8CF-DA98DF169BBC}" dt="2020-06-04T02:10:31.699" v="2153"/>
          <ac:inkMkLst>
            <pc:docMk/>
            <pc:sldMk cId="1271905691" sldId="309"/>
            <ac:inkMk id="201" creationId="{CF421013-2545-4A49-B273-CC89068DD82B}"/>
          </ac:inkMkLst>
        </pc:inkChg>
        <pc:inkChg chg="add del mod">
          <ac:chgData name="Alonso Raúl Melgarejo Galván" userId="34f8e7f98b12fabf" providerId="LiveId" clId="{FD30FA29-A3C3-4DDE-A8CF-DA98DF169BBC}" dt="2020-06-04T02:09:54.706" v="2138"/>
          <ac:inkMkLst>
            <pc:docMk/>
            <pc:sldMk cId="1271905691" sldId="309"/>
            <ac:inkMk id="202" creationId="{711598B6-A82C-414E-8B42-881212B023EA}"/>
          </ac:inkMkLst>
        </pc:inkChg>
        <pc:inkChg chg="add del mod">
          <ac:chgData name="Alonso Raúl Melgarejo Galván" userId="34f8e7f98b12fabf" providerId="LiveId" clId="{FD30FA29-A3C3-4DDE-A8CF-DA98DF169BBC}" dt="2020-06-04T02:09:54.587" v="2137"/>
          <ac:inkMkLst>
            <pc:docMk/>
            <pc:sldMk cId="1271905691" sldId="309"/>
            <ac:inkMk id="203" creationId="{3EAEFD8D-A865-41E8-8AD3-DBE1312B52BE}"/>
          </ac:inkMkLst>
        </pc:inkChg>
        <pc:inkChg chg="add del mod">
          <ac:chgData name="Alonso Raúl Melgarejo Galván" userId="34f8e7f98b12fabf" providerId="LiveId" clId="{FD30FA29-A3C3-4DDE-A8CF-DA98DF169BBC}" dt="2020-06-04T02:09:55.961" v="2141"/>
          <ac:inkMkLst>
            <pc:docMk/>
            <pc:sldMk cId="1271905691" sldId="309"/>
            <ac:inkMk id="204" creationId="{9999FE0D-D7E5-438C-A458-22309DF705AF}"/>
          </ac:inkMkLst>
        </pc:inkChg>
        <pc:inkChg chg="add mod">
          <ac:chgData name="Alonso Raúl Melgarejo Galván" userId="34f8e7f98b12fabf" providerId="LiveId" clId="{FD30FA29-A3C3-4DDE-A8CF-DA98DF169BBC}" dt="2020-06-04T02:10:31.699" v="2153"/>
          <ac:inkMkLst>
            <pc:docMk/>
            <pc:sldMk cId="1271905691" sldId="309"/>
            <ac:inkMk id="205" creationId="{963AA2B0-1185-4F3D-8099-8418BD4AFD4F}"/>
          </ac:inkMkLst>
        </pc:inkChg>
        <pc:inkChg chg="add mod">
          <ac:chgData name="Alonso Raúl Melgarejo Galván" userId="34f8e7f98b12fabf" providerId="LiveId" clId="{FD30FA29-A3C3-4DDE-A8CF-DA98DF169BBC}" dt="2020-06-04T02:10:31.699" v="2153"/>
          <ac:inkMkLst>
            <pc:docMk/>
            <pc:sldMk cId="1271905691" sldId="309"/>
            <ac:inkMk id="206" creationId="{8D7A4361-1A96-44BE-A8EE-715C69DDE8AD}"/>
          </ac:inkMkLst>
        </pc:inkChg>
        <pc:inkChg chg="add del mod">
          <ac:chgData name="Alonso Raúl Melgarejo Galván" userId="34f8e7f98b12fabf" providerId="LiveId" clId="{FD30FA29-A3C3-4DDE-A8CF-DA98DF169BBC}" dt="2020-06-04T02:09:55.653" v="2140"/>
          <ac:inkMkLst>
            <pc:docMk/>
            <pc:sldMk cId="1271905691" sldId="309"/>
            <ac:inkMk id="207" creationId="{2DBE698C-DB1C-43FE-9C7E-249883DCF27C}"/>
          </ac:inkMkLst>
        </pc:inkChg>
        <pc:inkChg chg="add mod">
          <ac:chgData name="Alonso Raúl Melgarejo Galván" userId="34f8e7f98b12fabf" providerId="LiveId" clId="{FD30FA29-A3C3-4DDE-A8CF-DA98DF169BBC}" dt="2020-06-04T02:10:31.699" v="2153"/>
          <ac:inkMkLst>
            <pc:docMk/>
            <pc:sldMk cId="1271905691" sldId="309"/>
            <ac:inkMk id="208" creationId="{747484B7-5AE4-4B95-ABF5-E570AE0BED8B}"/>
          </ac:inkMkLst>
        </pc:inkChg>
        <pc:inkChg chg="add del mod">
          <ac:chgData name="Alonso Raúl Melgarejo Galván" userId="34f8e7f98b12fabf" providerId="LiveId" clId="{FD30FA29-A3C3-4DDE-A8CF-DA98DF169BBC}" dt="2020-06-04T02:09:44.843" v="2133"/>
          <ac:inkMkLst>
            <pc:docMk/>
            <pc:sldMk cId="1271905691" sldId="309"/>
            <ac:inkMk id="210" creationId="{3646A279-8EE1-4F1E-BF43-8FB08780FC53}"/>
          </ac:inkMkLst>
        </pc:inkChg>
        <pc:inkChg chg="add del mod">
          <ac:chgData name="Alonso Raúl Melgarejo Galván" userId="34f8e7f98b12fabf" providerId="LiveId" clId="{FD30FA29-A3C3-4DDE-A8CF-DA98DF169BBC}" dt="2020-06-04T02:09:44.636" v="2132"/>
          <ac:inkMkLst>
            <pc:docMk/>
            <pc:sldMk cId="1271905691" sldId="309"/>
            <ac:inkMk id="211" creationId="{8BE75451-1306-4D28-A300-C2397F8865BF}"/>
          </ac:inkMkLst>
        </pc:inkChg>
        <pc:inkChg chg="add del mod">
          <ac:chgData name="Alonso Raúl Melgarejo Galván" userId="34f8e7f98b12fabf" providerId="LiveId" clId="{FD30FA29-A3C3-4DDE-A8CF-DA98DF169BBC}" dt="2020-06-04T02:09:43.845" v="2130"/>
          <ac:inkMkLst>
            <pc:docMk/>
            <pc:sldMk cId="1271905691" sldId="309"/>
            <ac:inkMk id="212" creationId="{18D27835-B9B6-4ED5-822A-421EF722E3FD}"/>
          </ac:inkMkLst>
        </pc:inkChg>
        <pc:inkChg chg="add del mod">
          <ac:chgData name="Alonso Raúl Melgarejo Galván" userId="34f8e7f98b12fabf" providerId="LiveId" clId="{FD30FA29-A3C3-4DDE-A8CF-DA98DF169BBC}" dt="2020-06-04T02:09:43.447" v="2128"/>
          <ac:inkMkLst>
            <pc:docMk/>
            <pc:sldMk cId="1271905691" sldId="309"/>
            <ac:inkMk id="213" creationId="{907D0DE2-46BA-4185-9D76-5648B3F92118}"/>
          </ac:inkMkLst>
        </pc:inkChg>
        <pc:inkChg chg="add del mod">
          <ac:chgData name="Alonso Raúl Melgarejo Galván" userId="34f8e7f98b12fabf" providerId="LiveId" clId="{FD30FA29-A3C3-4DDE-A8CF-DA98DF169BBC}" dt="2020-06-04T02:09:43.602" v="2129"/>
          <ac:inkMkLst>
            <pc:docMk/>
            <pc:sldMk cId="1271905691" sldId="309"/>
            <ac:inkMk id="214" creationId="{A8B39674-F8B5-4EF5-8373-649BC646E311}"/>
          </ac:inkMkLst>
        </pc:inkChg>
        <pc:inkChg chg="add mod">
          <ac:chgData name="Alonso Raúl Melgarejo Galván" userId="34f8e7f98b12fabf" providerId="LiveId" clId="{FD30FA29-A3C3-4DDE-A8CF-DA98DF169BBC}" dt="2020-06-04T02:10:00.607" v="2144"/>
          <ac:inkMkLst>
            <pc:docMk/>
            <pc:sldMk cId="1271905691" sldId="309"/>
            <ac:inkMk id="216" creationId="{5522BBA0-CB11-471F-B0FD-648ED6D6C554}"/>
          </ac:inkMkLst>
        </pc:inkChg>
        <pc:inkChg chg="add mod">
          <ac:chgData name="Alonso Raúl Melgarejo Galván" userId="34f8e7f98b12fabf" providerId="LiveId" clId="{FD30FA29-A3C3-4DDE-A8CF-DA98DF169BBC}" dt="2020-06-04T02:10:16.454" v="2147"/>
          <ac:inkMkLst>
            <pc:docMk/>
            <pc:sldMk cId="1271905691" sldId="309"/>
            <ac:inkMk id="218" creationId="{5170E8D2-CE9A-40DB-92FF-9A54434A3182}"/>
          </ac:inkMkLst>
        </pc:inkChg>
        <pc:inkChg chg="add mod">
          <ac:chgData name="Alonso Raúl Melgarejo Galván" userId="34f8e7f98b12fabf" providerId="LiveId" clId="{FD30FA29-A3C3-4DDE-A8CF-DA98DF169BBC}" dt="2020-06-04T02:10:31.699" v="2153"/>
          <ac:inkMkLst>
            <pc:docMk/>
            <pc:sldMk cId="1271905691" sldId="309"/>
            <ac:inkMk id="220" creationId="{B6F85C48-ECD3-4D69-9CE0-3CE72275D591}"/>
          </ac:inkMkLst>
        </pc:inkChg>
        <pc:inkChg chg="add mod">
          <ac:chgData name="Alonso Raúl Melgarejo Galván" userId="34f8e7f98b12fabf" providerId="LiveId" clId="{FD30FA29-A3C3-4DDE-A8CF-DA98DF169BBC}" dt="2020-06-04T02:10:31.699" v="2153"/>
          <ac:inkMkLst>
            <pc:docMk/>
            <pc:sldMk cId="1271905691" sldId="309"/>
            <ac:inkMk id="221" creationId="{B2EF2A63-2BA5-4991-A657-91C81DDC487F}"/>
          </ac:inkMkLst>
        </pc:inkChg>
        <pc:inkChg chg="add mod">
          <ac:chgData name="Alonso Raúl Melgarejo Galván" userId="34f8e7f98b12fabf" providerId="LiveId" clId="{FD30FA29-A3C3-4DDE-A8CF-DA98DF169BBC}" dt="2020-06-04T02:10:31.699" v="2153"/>
          <ac:inkMkLst>
            <pc:docMk/>
            <pc:sldMk cId="1271905691" sldId="309"/>
            <ac:inkMk id="223" creationId="{81F8D6D0-D170-494D-9869-2E01BAE65378}"/>
          </ac:inkMkLst>
        </pc:inkChg>
        <pc:inkChg chg="add mod">
          <ac:chgData name="Alonso Raúl Melgarejo Galván" userId="34f8e7f98b12fabf" providerId="LiveId" clId="{FD30FA29-A3C3-4DDE-A8CF-DA98DF169BBC}" dt="2020-06-04T02:10:31.699" v="2153"/>
          <ac:inkMkLst>
            <pc:docMk/>
            <pc:sldMk cId="1271905691" sldId="309"/>
            <ac:inkMk id="225" creationId="{91CFE0F3-2034-4661-95FE-1038F0E0D934}"/>
          </ac:inkMkLst>
        </pc:inkChg>
        <pc:inkChg chg="add mod">
          <ac:chgData name="Alonso Raúl Melgarejo Galván" userId="34f8e7f98b12fabf" providerId="LiveId" clId="{FD30FA29-A3C3-4DDE-A8CF-DA98DF169BBC}" dt="2020-06-04T02:10:31.699" v="2153"/>
          <ac:inkMkLst>
            <pc:docMk/>
            <pc:sldMk cId="1271905691" sldId="309"/>
            <ac:inkMk id="226" creationId="{4FB40368-C46B-4C13-991A-079604CF2E4C}"/>
          </ac:inkMkLst>
        </pc:inkChg>
        <pc:inkChg chg="add mod">
          <ac:chgData name="Alonso Raúl Melgarejo Galván" userId="34f8e7f98b12fabf" providerId="LiveId" clId="{FD30FA29-A3C3-4DDE-A8CF-DA98DF169BBC}" dt="2020-06-04T02:10:31.699" v="2153"/>
          <ac:inkMkLst>
            <pc:docMk/>
            <pc:sldMk cId="1271905691" sldId="309"/>
            <ac:inkMk id="227" creationId="{99D9601A-C233-4880-841F-DE36543E5E1B}"/>
          </ac:inkMkLst>
        </pc:inkChg>
      </pc:sldChg>
      <pc:sldChg chg="addSp delSp modSp mod">
        <pc:chgData name="Alonso Raúl Melgarejo Galván" userId="34f8e7f98b12fabf" providerId="LiveId" clId="{FD30FA29-A3C3-4DDE-A8CF-DA98DF169BBC}" dt="2020-06-04T02:15:03.365" v="2244" actId="9405"/>
        <pc:sldMkLst>
          <pc:docMk/>
          <pc:sldMk cId="2705727256" sldId="310"/>
        </pc:sldMkLst>
        <pc:grpChg chg="del mod">
          <ac:chgData name="Alonso Raúl Melgarejo Galván" userId="34f8e7f98b12fabf" providerId="LiveId" clId="{FD30FA29-A3C3-4DDE-A8CF-DA98DF169BBC}" dt="2020-06-04T02:11:19.611" v="2168"/>
          <ac:grpSpMkLst>
            <pc:docMk/>
            <pc:sldMk cId="2705727256" sldId="310"/>
            <ac:grpSpMk id="21" creationId="{DED607D2-B68B-4FCA-B0E4-3E3E1CF0A243}"/>
          </ac:grpSpMkLst>
        </pc:grpChg>
        <pc:grpChg chg="del mod">
          <ac:chgData name="Alonso Raúl Melgarejo Galván" userId="34f8e7f98b12fabf" providerId="LiveId" clId="{FD30FA29-A3C3-4DDE-A8CF-DA98DF169BBC}" dt="2020-06-04T02:11:25.220" v="2170"/>
          <ac:grpSpMkLst>
            <pc:docMk/>
            <pc:sldMk cId="2705727256" sldId="310"/>
            <ac:grpSpMk id="26" creationId="{F2191149-8A08-4601-B206-4787D81F4062}"/>
          </ac:grpSpMkLst>
        </pc:grpChg>
        <pc:grpChg chg="del mod">
          <ac:chgData name="Alonso Raúl Melgarejo Galván" userId="34f8e7f98b12fabf" providerId="LiveId" clId="{FD30FA29-A3C3-4DDE-A8CF-DA98DF169BBC}" dt="2020-06-04T02:11:45.363" v="2173"/>
          <ac:grpSpMkLst>
            <pc:docMk/>
            <pc:sldMk cId="2705727256" sldId="310"/>
            <ac:grpSpMk id="28" creationId="{4186378A-2C9A-462B-BDE8-17601721EDFB}"/>
          </ac:grpSpMkLst>
        </pc:grpChg>
        <pc:grpChg chg="mod">
          <ac:chgData name="Alonso Raúl Melgarejo Galván" userId="34f8e7f98b12fabf" providerId="LiveId" clId="{FD30FA29-A3C3-4DDE-A8CF-DA98DF169BBC}" dt="2020-06-04T02:11:45.363" v="2173"/>
          <ac:grpSpMkLst>
            <pc:docMk/>
            <pc:sldMk cId="2705727256" sldId="310"/>
            <ac:grpSpMk id="31" creationId="{2F345D11-1D30-4072-B372-9466ECBDF356}"/>
          </ac:grpSpMkLst>
        </pc:grpChg>
        <pc:grpChg chg="del mod">
          <ac:chgData name="Alonso Raúl Melgarejo Galván" userId="34f8e7f98b12fabf" providerId="LiveId" clId="{FD30FA29-A3C3-4DDE-A8CF-DA98DF169BBC}" dt="2020-06-04T02:12:06.569" v="2181"/>
          <ac:grpSpMkLst>
            <pc:docMk/>
            <pc:sldMk cId="2705727256" sldId="310"/>
            <ac:grpSpMk id="43" creationId="{AE17D189-634D-4ABF-90A6-668D6E29F854}"/>
          </ac:grpSpMkLst>
        </pc:grpChg>
        <pc:grpChg chg="del mod">
          <ac:chgData name="Alonso Raúl Melgarejo Galván" userId="34f8e7f98b12fabf" providerId="LiveId" clId="{FD30FA29-A3C3-4DDE-A8CF-DA98DF169BBC}" dt="2020-06-04T02:12:10.609" v="2184"/>
          <ac:grpSpMkLst>
            <pc:docMk/>
            <pc:sldMk cId="2705727256" sldId="310"/>
            <ac:grpSpMk id="47" creationId="{E25EB344-5B7E-4181-9BE3-F246A61DDE81}"/>
          </ac:grpSpMkLst>
        </pc:grpChg>
        <pc:grpChg chg="del mod">
          <ac:chgData name="Alonso Raúl Melgarejo Galván" userId="34f8e7f98b12fabf" providerId="LiveId" clId="{FD30FA29-A3C3-4DDE-A8CF-DA98DF169BBC}" dt="2020-06-04T02:12:13.920" v="2188"/>
          <ac:grpSpMkLst>
            <pc:docMk/>
            <pc:sldMk cId="2705727256" sldId="310"/>
            <ac:grpSpMk id="50" creationId="{FFCBBDB2-6055-4527-92C0-E3DEB58F4846}"/>
          </ac:grpSpMkLst>
        </pc:grpChg>
        <pc:grpChg chg="del mod">
          <ac:chgData name="Alonso Raúl Melgarejo Galván" userId="34f8e7f98b12fabf" providerId="LiveId" clId="{FD30FA29-A3C3-4DDE-A8CF-DA98DF169BBC}" dt="2020-06-04T02:12:26.616" v="2192"/>
          <ac:grpSpMkLst>
            <pc:docMk/>
            <pc:sldMk cId="2705727256" sldId="310"/>
            <ac:grpSpMk id="54" creationId="{839BCFD2-23C4-4FD5-83C5-E850019E855B}"/>
          </ac:grpSpMkLst>
        </pc:grpChg>
        <pc:grpChg chg="del mod">
          <ac:chgData name="Alonso Raúl Melgarejo Galván" userId="34f8e7f98b12fabf" providerId="LiveId" clId="{FD30FA29-A3C3-4DDE-A8CF-DA98DF169BBC}" dt="2020-06-04T02:12:34.863" v="2194"/>
          <ac:grpSpMkLst>
            <pc:docMk/>
            <pc:sldMk cId="2705727256" sldId="310"/>
            <ac:grpSpMk id="59" creationId="{679B56F0-D3DC-4056-896E-3ADD18C206C1}"/>
          </ac:grpSpMkLst>
        </pc:grpChg>
        <pc:grpChg chg="del mod">
          <ac:chgData name="Alonso Raúl Melgarejo Galván" userId="34f8e7f98b12fabf" providerId="LiveId" clId="{FD30FA29-A3C3-4DDE-A8CF-DA98DF169BBC}" dt="2020-06-04T02:12:39.144" v="2198"/>
          <ac:grpSpMkLst>
            <pc:docMk/>
            <pc:sldMk cId="2705727256" sldId="310"/>
            <ac:grpSpMk id="77" creationId="{74EB2263-0755-4FA4-ADF2-C5D5B60E2847}"/>
          </ac:grpSpMkLst>
        </pc:grpChg>
        <pc:grpChg chg="del mod">
          <ac:chgData name="Alonso Raúl Melgarejo Galván" userId="34f8e7f98b12fabf" providerId="LiveId" clId="{FD30FA29-A3C3-4DDE-A8CF-DA98DF169BBC}" dt="2020-06-04T02:13:02.317" v="2209"/>
          <ac:grpSpMkLst>
            <pc:docMk/>
            <pc:sldMk cId="2705727256" sldId="310"/>
            <ac:grpSpMk id="81" creationId="{EC54548C-AEC6-4B0A-9CE7-5A6054DD7FD4}"/>
          </ac:grpSpMkLst>
        </pc:grpChg>
        <pc:grpChg chg="del mod">
          <ac:chgData name="Alonso Raúl Melgarejo Galván" userId="34f8e7f98b12fabf" providerId="LiveId" clId="{FD30FA29-A3C3-4DDE-A8CF-DA98DF169BBC}" dt="2020-06-04T02:14:18.970" v="2230"/>
          <ac:grpSpMkLst>
            <pc:docMk/>
            <pc:sldMk cId="2705727256" sldId="310"/>
            <ac:grpSpMk id="83" creationId="{658D5D50-492B-4C3B-8EE2-9FB2E880C0A1}"/>
          </ac:grpSpMkLst>
        </pc:grpChg>
        <pc:grpChg chg="del mod">
          <ac:chgData name="Alonso Raúl Melgarejo Galván" userId="34f8e7f98b12fabf" providerId="LiveId" clId="{FD30FA29-A3C3-4DDE-A8CF-DA98DF169BBC}" dt="2020-06-04T02:13:13.191" v="2214"/>
          <ac:grpSpMkLst>
            <pc:docMk/>
            <pc:sldMk cId="2705727256" sldId="310"/>
            <ac:grpSpMk id="86" creationId="{C0E18A75-3E3F-48A3-BFD2-97F47F09CF43}"/>
          </ac:grpSpMkLst>
        </pc:grpChg>
        <pc:grpChg chg="mod">
          <ac:chgData name="Alonso Raúl Melgarejo Galván" userId="34f8e7f98b12fabf" providerId="LiveId" clId="{FD30FA29-A3C3-4DDE-A8CF-DA98DF169BBC}" dt="2020-06-04T02:13:13.191" v="2214"/>
          <ac:grpSpMkLst>
            <pc:docMk/>
            <pc:sldMk cId="2705727256" sldId="310"/>
            <ac:grpSpMk id="88" creationId="{9EEB2440-405B-4834-9684-5882271A4A72}"/>
          </ac:grpSpMkLst>
        </pc:grpChg>
        <pc:grpChg chg="mod">
          <ac:chgData name="Alonso Raúl Melgarejo Galván" userId="34f8e7f98b12fabf" providerId="LiveId" clId="{FD30FA29-A3C3-4DDE-A8CF-DA98DF169BBC}" dt="2020-06-04T02:13:23.393" v="2226"/>
          <ac:grpSpMkLst>
            <pc:docMk/>
            <pc:sldMk cId="2705727256" sldId="310"/>
            <ac:grpSpMk id="100" creationId="{AA87F23E-A790-4ABF-BC4C-1B80FDC71525}"/>
          </ac:grpSpMkLst>
        </pc:grpChg>
        <pc:grpChg chg="mod">
          <ac:chgData name="Alonso Raúl Melgarejo Galván" userId="34f8e7f98b12fabf" providerId="LiveId" clId="{FD30FA29-A3C3-4DDE-A8CF-DA98DF169BBC}" dt="2020-06-04T02:14:18.970" v="2230"/>
          <ac:grpSpMkLst>
            <pc:docMk/>
            <pc:sldMk cId="2705727256" sldId="310"/>
            <ac:grpSpMk id="104" creationId="{833CD71F-9234-4348-A79E-A84FAA37110F}"/>
          </ac:grpSpMkLst>
        </pc:grpChg>
        <pc:grpChg chg="mod">
          <ac:chgData name="Alonso Raúl Melgarejo Galván" userId="34f8e7f98b12fabf" providerId="LiveId" clId="{FD30FA29-A3C3-4DDE-A8CF-DA98DF169BBC}" dt="2020-06-04T02:14:26.914" v="2240"/>
          <ac:grpSpMkLst>
            <pc:docMk/>
            <pc:sldMk cId="2705727256" sldId="310"/>
            <ac:grpSpMk id="114" creationId="{D1C45D50-638C-4C7B-A419-0C3ED4812C4C}"/>
          </ac:grpSpMkLst>
        </pc:grpChg>
        <pc:grpChg chg="mod">
          <ac:chgData name="Alonso Raúl Melgarejo Galván" userId="34f8e7f98b12fabf" providerId="LiveId" clId="{FD30FA29-A3C3-4DDE-A8CF-DA98DF169BBC}" dt="2020-06-04T02:14:45.990" v="2243"/>
          <ac:grpSpMkLst>
            <pc:docMk/>
            <pc:sldMk cId="2705727256" sldId="310"/>
            <ac:grpSpMk id="117" creationId="{87342197-6257-45AE-9775-45A47BB46921}"/>
          </ac:grpSpMkLst>
        </pc:grpChg>
        <pc:inkChg chg="add mod">
          <ac:chgData name="Alonso Raúl Melgarejo Galván" userId="34f8e7f98b12fabf" providerId="LiveId" clId="{FD30FA29-A3C3-4DDE-A8CF-DA98DF169BBC}" dt="2020-06-04T02:11:45.363" v="2173"/>
          <ac:inkMkLst>
            <pc:docMk/>
            <pc:sldMk cId="2705727256" sldId="310"/>
            <ac:inkMk id="3" creationId="{E62F664C-D37F-44C6-8C55-D90D76432F44}"/>
          </ac:inkMkLst>
        </pc:inkChg>
        <pc:inkChg chg="add mod">
          <ac:chgData name="Alonso Raúl Melgarejo Galván" userId="34f8e7f98b12fabf" providerId="LiveId" clId="{FD30FA29-A3C3-4DDE-A8CF-DA98DF169BBC}" dt="2020-06-04T02:11:45.363" v="2173"/>
          <ac:inkMkLst>
            <pc:docMk/>
            <pc:sldMk cId="2705727256" sldId="310"/>
            <ac:inkMk id="5" creationId="{0ADEC19C-3B36-45D8-A87D-1351EE5DE48B}"/>
          </ac:inkMkLst>
        </pc:inkChg>
        <pc:inkChg chg="add mod">
          <ac:chgData name="Alonso Raúl Melgarejo Galván" userId="34f8e7f98b12fabf" providerId="LiveId" clId="{FD30FA29-A3C3-4DDE-A8CF-DA98DF169BBC}" dt="2020-06-04T02:11:45.363" v="2173"/>
          <ac:inkMkLst>
            <pc:docMk/>
            <pc:sldMk cId="2705727256" sldId="310"/>
            <ac:inkMk id="6" creationId="{E7113365-3F28-4441-A2CA-2098C6677120}"/>
          </ac:inkMkLst>
        </pc:inkChg>
        <pc:inkChg chg="add mod">
          <ac:chgData name="Alonso Raúl Melgarejo Galván" userId="34f8e7f98b12fabf" providerId="LiveId" clId="{FD30FA29-A3C3-4DDE-A8CF-DA98DF169BBC}" dt="2020-06-04T02:11:45.363" v="2173"/>
          <ac:inkMkLst>
            <pc:docMk/>
            <pc:sldMk cId="2705727256" sldId="310"/>
            <ac:inkMk id="7" creationId="{462C3320-1B58-46B0-953A-11D226B3FE8C}"/>
          </ac:inkMkLst>
        </pc:inkChg>
        <pc:inkChg chg="add mod">
          <ac:chgData name="Alonso Raúl Melgarejo Galván" userId="34f8e7f98b12fabf" providerId="LiveId" clId="{FD30FA29-A3C3-4DDE-A8CF-DA98DF169BBC}" dt="2020-06-04T02:11:45.363" v="2173"/>
          <ac:inkMkLst>
            <pc:docMk/>
            <pc:sldMk cId="2705727256" sldId="310"/>
            <ac:inkMk id="8" creationId="{9D29EF5E-ADCA-43BD-86FC-B5FB5FDCE611}"/>
          </ac:inkMkLst>
        </pc:inkChg>
        <pc:inkChg chg="add mod">
          <ac:chgData name="Alonso Raúl Melgarejo Galván" userId="34f8e7f98b12fabf" providerId="LiveId" clId="{FD30FA29-A3C3-4DDE-A8CF-DA98DF169BBC}" dt="2020-06-04T02:11:45.363" v="2173"/>
          <ac:inkMkLst>
            <pc:docMk/>
            <pc:sldMk cId="2705727256" sldId="310"/>
            <ac:inkMk id="9" creationId="{CC735069-8DEE-41C0-A1F6-A777F711EFC5}"/>
          </ac:inkMkLst>
        </pc:inkChg>
        <pc:inkChg chg="add mod">
          <ac:chgData name="Alonso Raúl Melgarejo Galván" userId="34f8e7f98b12fabf" providerId="LiveId" clId="{FD30FA29-A3C3-4DDE-A8CF-DA98DF169BBC}" dt="2020-06-04T02:11:45.363" v="2173"/>
          <ac:inkMkLst>
            <pc:docMk/>
            <pc:sldMk cId="2705727256" sldId="310"/>
            <ac:inkMk id="14" creationId="{15D89604-2035-4C8D-ADD9-C7616BC77B66}"/>
          </ac:inkMkLst>
        </pc:inkChg>
        <pc:inkChg chg="add mod">
          <ac:chgData name="Alonso Raúl Melgarejo Galván" userId="34f8e7f98b12fabf" providerId="LiveId" clId="{FD30FA29-A3C3-4DDE-A8CF-DA98DF169BBC}" dt="2020-06-04T02:11:45.363" v="2173"/>
          <ac:inkMkLst>
            <pc:docMk/>
            <pc:sldMk cId="2705727256" sldId="310"/>
            <ac:inkMk id="16" creationId="{3A521C9E-C480-4963-B7D6-B283E2178269}"/>
          </ac:inkMkLst>
        </pc:inkChg>
        <pc:inkChg chg="add mod">
          <ac:chgData name="Alonso Raúl Melgarejo Galván" userId="34f8e7f98b12fabf" providerId="LiveId" clId="{FD30FA29-A3C3-4DDE-A8CF-DA98DF169BBC}" dt="2020-06-04T02:11:45.363" v="2173"/>
          <ac:inkMkLst>
            <pc:docMk/>
            <pc:sldMk cId="2705727256" sldId="310"/>
            <ac:inkMk id="19" creationId="{615218AC-C17F-4699-A300-46B136D50343}"/>
          </ac:inkMkLst>
        </pc:inkChg>
        <pc:inkChg chg="add mod">
          <ac:chgData name="Alonso Raúl Melgarejo Galván" userId="34f8e7f98b12fabf" providerId="LiveId" clId="{FD30FA29-A3C3-4DDE-A8CF-DA98DF169BBC}" dt="2020-06-04T02:11:45.363" v="2173"/>
          <ac:inkMkLst>
            <pc:docMk/>
            <pc:sldMk cId="2705727256" sldId="310"/>
            <ac:inkMk id="20" creationId="{8C361BEE-7300-414A-81DB-56AD6D1F371B}"/>
          </ac:inkMkLst>
        </pc:inkChg>
        <pc:inkChg chg="add mod">
          <ac:chgData name="Alonso Raúl Melgarejo Galván" userId="34f8e7f98b12fabf" providerId="LiveId" clId="{FD30FA29-A3C3-4DDE-A8CF-DA98DF169BBC}" dt="2020-06-04T02:11:45.363" v="2173"/>
          <ac:inkMkLst>
            <pc:docMk/>
            <pc:sldMk cId="2705727256" sldId="310"/>
            <ac:inkMk id="23" creationId="{B0518234-5690-464D-8875-A37B99372742}"/>
          </ac:inkMkLst>
        </pc:inkChg>
        <pc:inkChg chg="add mod">
          <ac:chgData name="Alonso Raúl Melgarejo Galván" userId="34f8e7f98b12fabf" providerId="LiveId" clId="{FD30FA29-A3C3-4DDE-A8CF-DA98DF169BBC}" dt="2020-06-04T02:11:45.363" v="2173"/>
          <ac:inkMkLst>
            <pc:docMk/>
            <pc:sldMk cId="2705727256" sldId="310"/>
            <ac:inkMk id="24" creationId="{DF01AED6-D6C2-4093-9825-7D60AB497A2F}"/>
          </ac:inkMkLst>
        </pc:inkChg>
        <pc:inkChg chg="add mod">
          <ac:chgData name="Alonso Raúl Melgarejo Galván" userId="34f8e7f98b12fabf" providerId="LiveId" clId="{FD30FA29-A3C3-4DDE-A8CF-DA98DF169BBC}" dt="2020-06-04T02:11:45.363" v="2173"/>
          <ac:inkMkLst>
            <pc:docMk/>
            <pc:sldMk cId="2705727256" sldId="310"/>
            <ac:inkMk id="25" creationId="{9F120458-0101-4947-8D2D-DD4B7F0C8377}"/>
          </ac:inkMkLst>
        </pc:inkChg>
        <pc:inkChg chg="add mod">
          <ac:chgData name="Alonso Raúl Melgarejo Galván" userId="34f8e7f98b12fabf" providerId="LiveId" clId="{FD30FA29-A3C3-4DDE-A8CF-DA98DF169BBC}" dt="2020-06-04T02:11:45.363" v="2173"/>
          <ac:inkMkLst>
            <pc:docMk/>
            <pc:sldMk cId="2705727256" sldId="310"/>
            <ac:inkMk id="27" creationId="{EB4C6581-FC5F-4A64-B9BE-7AFCD9AD2B8F}"/>
          </ac:inkMkLst>
        </pc:inkChg>
        <pc:inkChg chg="add">
          <ac:chgData name="Alonso Raúl Melgarejo Galván" userId="34f8e7f98b12fabf" providerId="LiveId" clId="{FD30FA29-A3C3-4DDE-A8CF-DA98DF169BBC}" dt="2020-06-04T02:11:41.048" v="2171" actId="9405"/>
          <ac:inkMkLst>
            <pc:docMk/>
            <pc:sldMk cId="2705727256" sldId="310"/>
            <ac:inkMk id="29" creationId="{9EDC4B6B-84D0-47B7-AEAE-C5F5C068BB01}"/>
          </ac:inkMkLst>
        </pc:inkChg>
        <pc:inkChg chg="add mod">
          <ac:chgData name="Alonso Raúl Melgarejo Galván" userId="34f8e7f98b12fabf" providerId="LiveId" clId="{FD30FA29-A3C3-4DDE-A8CF-DA98DF169BBC}" dt="2020-06-04T02:11:45.363" v="2173"/>
          <ac:inkMkLst>
            <pc:docMk/>
            <pc:sldMk cId="2705727256" sldId="310"/>
            <ac:inkMk id="30" creationId="{9103073A-DD0B-4241-A25C-B38F92EFB89B}"/>
          </ac:inkMkLst>
        </pc:inkChg>
        <pc:inkChg chg="add">
          <ac:chgData name="Alonso Raúl Melgarejo Galván" userId="34f8e7f98b12fabf" providerId="LiveId" clId="{FD30FA29-A3C3-4DDE-A8CF-DA98DF169BBC}" dt="2020-06-04T02:11:48.796" v="2174" actId="9405"/>
          <ac:inkMkLst>
            <pc:docMk/>
            <pc:sldMk cId="2705727256" sldId="310"/>
            <ac:inkMk id="33" creationId="{FA2A26FC-4C86-4AC2-952E-0EE6CBEAFF76}"/>
          </ac:inkMkLst>
        </pc:inkChg>
        <pc:inkChg chg="add mod">
          <ac:chgData name="Alonso Raúl Melgarejo Galván" userId="34f8e7f98b12fabf" providerId="LiveId" clId="{FD30FA29-A3C3-4DDE-A8CF-DA98DF169BBC}" dt="2020-06-04T02:14:18.970" v="2230"/>
          <ac:inkMkLst>
            <pc:docMk/>
            <pc:sldMk cId="2705727256" sldId="310"/>
            <ac:inkMk id="34" creationId="{795228AE-DC8D-4419-9B11-B9D14300436B}"/>
          </ac:inkMkLst>
        </pc:inkChg>
        <pc:inkChg chg="add mod">
          <ac:chgData name="Alonso Raúl Melgarejo Galván" userId="34f8e7f98b12fabf" providerId="LiveId" clId="{FD30FA29-A3C3-4DDE-A8CF-DA98DF169BBC}" dt="2020-06-04T02:14:18.970" v="2230"/>
          <ac:inkMkLst>
            <pc:docMk/>
            <pc:sldMk cId="2705727256" sldId="310"/>
            <ac:inkMk id="42" creationId="{45632524-1296-4CA7-ACF7-DA535EC2A626}"/>
          </ac:inkMkLst>
        </pc:inkChg>
        <pc:inkChg chg="add del mod">
          <ac:chgData name="Alonso Raúl Melgarejo Galván" userId="34f8e7f98b12fabf" providerId="LiveId" clId="{FD30FA29-A3C3-4DDE-A8CF-DA98DF169BBC}" dt="2020-06-04T02:12:42.805" v="2202"/>
          <ac:inkMkLst>
            <pc:docMk/>
            <pc:sldMk cId="2705727256" sldId="310"/>
            <ac:inkMk id="44" creationId="{79EF93E3-92C6-402F-811C-C9EF3F3FF2D8}"/>
          </ac:inkMkLst>
        </pc:inkChg>
        <pc:inkChg chg="add mod">
          <ac:chgData name="Alonso Raúl Melgarejo Galván" userId="34f8e7f98b12fabf" providerId="LiveId" clId="{FD30FA29-A3C3-4DDE-A8CF-DA98DF169BBC}" dt="2020-06-04T02:13:02.317" v="2209"/>
          <ac:inkMkLst>
            <pc:docMk/>
            <pc:sldMk cId="2705727256" sldId="310"/>
            <ac:inkMk id="45" creationId="{CA068B81-2A9D-4A79-9A20-00304B95EBFB}"/>
          </ac:inkMkLst>
        </pc:inkChg>
        <pc:inkChg chg="add del mod">
          <ac:chgData name="Alonso Raúl Melgarejo Galván" userId="34f8e7f98b12fabf" providerId="LiveId" clId="{FD30FA29-A3C3-4DDE-A8CF-DA98DF169BBC}" dt="2020-06-04T02:12:49.637" v="2206"/>
          <ac:inkMkLst>
            <pc:docMk/>
            <pc:sldMk cId="2705727256" sldId="310"/>
            <ac:inkMk id="46" creationId="{13255A79-DF37-4653-8972-CA26C33DF3C6}"/>
          </ac:inkMkLst>
        </pc:inkChg>
        <pc:inkChg chg="add mod">
          <ac:chgData name="Alonso Raúl Melgarejo Galván" userId="34f8e7f98b12fabf" providerId="LiveId" clId="{FD30FA29-A3C3-4DDE-A8CF-DA98DF169BBC}" dt="2020-06-04T02:14:18.970" v="2230"/>
          <ac:inkMkLst>
            <pc:docMk/>
            <pc:sldMk cId="2705727256" sldId="310"/>
            <ac:inkMk id="48" creationId="{A6A17FE1-3F3C-40DE-9E16-DE0057AC37A8}"/>
          </ac:inkMkLst>
        </pc:inkChg>
        <pc:inkChg chg="add mod">
          <ac:chgData name="Alonso Raúl Melgarejo Galván" userId="34f8e7f98b12fabf" providerId="LiveId" clId="{FD30FA29-A3C3-4DDE-A8CF-DA98DF169BBC}" dt="2020-06-04T02:14:18.970" v="2230"/>
          <ac:inkMkLst>
            <pc:docMk/>
            <pc:sldMk cId="2705727256" sldId="310"/>
            <ac:inkMk id="49" creationId="{42C3A6AC-8E78-461F-A259-A486F2A31EC5}"/>
          </ac:inkMkLst>
        </pc:inkChg>
        <pc:inkChg chg="add del mod">
          <ac:chgData name="Alonso Raúl Melgarejo Galván" userId="34f8e7f98b12fabf" providerId="LiveId" clId="{FD30FA29-A3C3-4DDE-A8CF-DA98DF169BBC}" dt="2020-06-04T02:12:42.193" v="2199"/>
          <ac:inkMkLst>
            <pc:docMk/>
            <pc:sldMk cId="2705727256" sldId="310"/>
            <ac:inkMk id="51" creationId="{7D1DFC86-83F7-41C0-B2A4-14D93671A2B4}"/>
          </ac:inkMkLst>
        </pc:inkChg>
        <pc:inkChg chg="add mod">
          <ac:chgData name="Alonso Raúl Melgarejo Galván" userId="34f8e7f98b12fabf" providerId="LiveId" clId="{FD30FA29-A3C3-4DDE-A8CF-DA98DF169BBC}" dt="2020-06-04T02:13:02.317" v="2209"/>
          <ac:inkMkLst>
            <pc:docMk/>
            <pc:sldMk cId="2705727256" sldId="310"/>
            <ac:inkMk id="52" creationId="{A15BBB99-A1AD-4C74-BF4A-397E2A09F3B3}"/>
          </ac:inkMkLst>
        </pc:inkChg>
        <pc:inkChg chg="add mod">
          <ac:chgData name="Alonso Raúl Melgarejo Galván" userId="34f8e7f98b12fabf" providerId="LiveId" clId="{FD30FA29-A3C3-4DDE-A8CF-DA98DF169BBC}" dt="2020-06-04T02:13:02.317" v="2209"/>
          <ac:inkMkLst>
            <pc:docMk/>
            <pc:sldMk cId="2705727256" sldId="310"/>
            <ac:inkMk id="53" creationId="{AA18332D-1AB4-4244-B88D-58F73403DB83}"/>
          </ac:inkMkLst>
        </pc:inkChg>
        <pc:inkChg chg="add del mod">
          <ac:chgData name="Alonso Raúl Melgarejo Galván" userId="34f8e7f98b12fabf" providerId="LiveId" clId="{FD30FA29-A3C3-4DDE-A8CF-DA98DF169BBC}" dt="2020-06-04T02:12:42.197" v="2200"/>
          <ac:inkMkLst>
            <pc:docMk/>
            <pc:sldMk cId="2705727256" sldId="310"/>
            <ac:inkMk id="55" creationId="{1C08578A-C217-44A1-81FF-4725CCE1E139}"/>
          </ac:inkMkLst>
        </pc:inkChg>
        <pc:inkChg chg="add mod">
          <ac:chgData name="Alonso Raúl Melgarejo Galván" userId="34f8e7f98b12fabf" providerId="LiveId" clId="{FD30FA29-A3C3-4DDE-A8CF-DA98DF169BBC}" dt="2020-06-04T02:13:02.317" v="2209"/>
          <ac:inkMkLst>
            <pc:docMk/>
            <pc:sldMk cId="2705727256" sldId="310"/>
            <ac:inkMk id="56" creationId="{2E6DF96D-4BBE-4180-90C8-38379BAE4D0F}"/>
          </ac:inkMkLst>
        </pc:inkChg>
        <pc:inkChg chg="add del mod">
          <ac:chgData name="Alonso Raúl Melgarejo Galván" userId="34f8e7f98b12fabf" providerId="LiveId" clId="{FD30FA29-A3C3-4DDE-A8CF-DA98DF169BBC}" dt="2020-06-04T02:12:50.225" v="2207"/>
          <ac:inkMkLst>
            <pc:docMk/>
            <pc:sldMk cId="2705727256" sldId="310"/>
            <ac:inkMk id="58" creationId="{68266409-F698-4AEE-86DC-4ACD15805AAE}"/>
          </ac:inkMkLst>
        </pc:inkChg>
        <pc:inkChg chg="add del mod">
          <ac:chgData name="Alonso Raúl Melgarejo Galván" userId="34f8e7f98b12fabf" providerId="LiveId" clId="{FD30FA29-A3C3-4DDE-A8CF-DA98DF169BBC}" dt="2020-06-04T02:12:42.199" v="2201"/>
          <ac:inkMkLst>
            <pc:docMk/>
            <pc:sldMk cId="2705727256" sldId="310"/>
            <ac:inkMk id="60" creationId="{8E268D85-0F4D-44D6-910C-958F85C21FC8}"/>
          </ac:inkMkLst>
        </pc:inkChg>
        <pc:inkChg chg="add del mod">
          <ac:chgData name="Alonso Raúl Melgarejo Galván" userId="34f8e7f98b12fabf" providerId="LiveId" clId="{FD30FA29-A3C3-4DDE-A8CF-DA98DF169BBC}" dt="2020-06-04T02:12:49.199" v="2204"/>
          <ac:inkMkLst>
            <pc:docMk/>
            <pc:sldMk cId="2705727256" sldId="310"/>
            <ac:inkMk id="78" creationId="{AC69075B-5361-425D-A4BF-7C6B7FDB2B07}"/>
          </ac:inkMkLst>
        </pc:inkChg>
        <pc:inkChg chg="add del mod">
          <ac:chgData name="Alonso Raúl Melgarejo Galván" userId="34f8e7f98b12fabf" providerId="LiveId" clId="{FD30FA29-A3C3-4DDE-A8CF-DA98DF169BBC}" dt="2020-06-04T02:12:49.636" v="2205"/>
          <ac:inkMkLst>
            <pc:docMk/>
            <pc:sldMk cId="2705727256" sldId="310"/>
            <ac:inkMk id="79" creationId="{273D2ACC-A8B8-4C67-A97E-E9AA40C8A772}"/>
          </ac:inkMkLst>
        </pc:inkChg>
        <pc:inkChg chg="add del mod">
          <ac:chgData name="Alonso Raúl Melgarejo Galván" userId="34f8e7f98b12fabf" providerId="LiveId" clId="{FD30FA29-A3C3-4DDE-A8CF-DA98DF169BBC}" dt="2020-06-04T02:12:48.822" v="2203"/>
          <ac:inkMkLst>
            <pc:docMk/>
            <pc:sldMk cId="2705727256" sldId="310"/>
            <ac:inkMk id="80" creationId="{D16201D4-C7CA-411E-B2A0-8A5103551396}"/>
          </ac:inkMkLst>
        </pc:inkChg>
        <pc:inkChg chg="add mod">
          <ac:chgData name="Alonso Raúl Melgarejo Galván" userId="34f8e7f98b12fabf" providerId="LiveId" clId="{FD30FA29-A3C3-4DDE-A8CF-DA98DF169BBC}" dt="2020-06-04T02:14:18.970" v="2230"/>
          <ac:inkMkLst>
            <pc:docMk/>
            <pc:sldMk cId="2705727256" sldId="310"/>
            <ac:inkMk id="82" creationId="{8A91C0D2-0346-4291-A74C-A1CE6D9ECFA8}"/>
          </ac:inkMkLst>
        </pc:inkChg>
        <pc:inkChg chg="add mod">
          <ac:chgData name="Alonso Raúl Melgarejo Galván" userId="34f8e7f98b12fabf" providerId="LiveId" clId="{FD30FA29-A3C3-4DDE-A8CF-DA98DF169BBC}" dt="2020-06-04T02:13:13.191" v="2214"/>
          <ac:inkMkLst>
            <pc:docMk/>
            <pc:sldMk cId="2705727256" sldId="310"/>
            <ac:inkMk id="84" creationId="{74B4D858-FA0D-436D-8E63-663E7C0F1265}"/>
          </ac:inkMkLst>
        </pc:inkChg>
        <pc:inkChg chg="add mod">
          <ac:chgData name="Alonso Raúl Melgarejo Galván" userId="34f8e7f98b12fabf" providerId="LiveId" clId="{FD30FA29-A3C3-4DDE-A8CF-DA98DF169BBC}" dt="2020-06-04T02:13:13.191" v="2214"/>
          <ac:inkMkLst>
            <pc:docMk/>
            <pc:sldMk cId="2705727256" sldId="310"/>
            <ac:inkMk id="85" creationId="{C54A174C-2E8B-47B8-A641-312386D57F24}"/>
          </ac:inkMkLst>
        </pc:inkChg>
        <pc:inkChg chg="add mod">
          <ac:chgData name="Alonso Raúl Melgarejo Galván" userId="34f8e7f98b12fabf" providerId="LiveId" clId="{FD30FA29-A3C3-4DDE-A8CF-DA98DF169BBC}" dt="2020-06-04T02:13:13.191" v="2214"/>
          <ac:inkMkLst>
            <pc:docMk/>
            <pc:sldMk cId="2705727256" sldId="310"/>
            <ac:inkMk id="87" creationId="{AEB98ABA-5841-45A1-8396-C07396E3BD76}"/>
          </ac:inkMkLst>
        </pc:inkChg>
        <pc:inkChg chg="add mod">
          <ac:chgData name="Alonso Raúl Melgarejo Galván" userId="34f8e7f98b12fabf" providerId="LiveId" clId="{FD30FA29-A3C3-4DDE-A8CF-DA98DF169BBC}" dt="2020-06-04T02:13:23.393" v="2226"/>
          <ac:inkMkLst>
            <pc:docMk/>
            <pc:sldMk cId="2705727256" sldId="310"/>
            <ac:inkMk id="89" creationId="{50DF78C8-A49C-4D04-A47B-7FB965E705B6}"/>
          </ac:inkMkLst>
        </pc:inkChg>
        <pc:inkChg chg="add mod">
          <ac:chgData name="Alonso Raúl Melgarejo Galván" userId="34f8e7f98b12fabf" providerId="LiveId" clId="{FD30FA29-A3C3-4DDE-A8CF-DA98DF169BBC}" dt="2020-06-04T02:13:23.393" v="2226"/>
          <ac:inkMkLst>
            <pc:docMk/>
            <pc:sldMk cId="2705727256" sldId="310"/>
            <ac:inkMk id="90" creationId="{FB8303D7-439E-4B36-A7DD-2A883C7D6223}"/>
          </ac:inkMkLst>
        </pc:inkChg>
        <pc:inkChg chg="add mod">
          <ac:chgData name="Alonso Raúl Melgarejo Galván" userId="34f8e7f98b12fabf" providerId="LiveId" clId="{FD30FA29-A3C3-4DDE-A8CF-DA98DF169BBC}" dt="2020-06-04T02:13:23.393" v="2226"/>
          <ac:inkMkLst>
            <pc:docMk/>
            <pc:sldMk cId="2705727256" sldId="310"/>
            <ac:inkMk id="91" creationId="{516AE5A8-51D4-478D-BE43-4065E11FE32C}"/>
          </ac:inkMkLst>
        </pc:inkChg>
        <pc:inkChg chg="add mod">
          <ac:chgData name="Alonso Raúl Melgarejo Galván" userId="34f8e7f98b12fabf" providerId="LiveId" clId="{FD30FA29-A3C3-4DDE-A8CF-DA98DF169BBC}" dt="2020-06-04T02:13:23.393" v="2226"/>
          <ac:inkMkLst>
            <pc:docMk/>
            <pc:sldMk cId="2705727256" sldId="310"/>
            <ac:inkMk id="92" creationId="{21AAFD8A-7729-4F45-9A47-538E7896778C}"/>
          </ac:inkMkLst>
        </pc:inkChg>
        <pc:inkChg chg="add mod">
          <ac:chgData name="Alonso Raúl Melgarejo Galván" userId="34f8e7f98b12fabf" providerId="LiveId" clId="{FD30FA29-A3C3-4DDE-A8CF-DA98DF169BBC}" dt="2020-06-04T02:13:23.393" v="2226"/>
          <ac:inkMkLst>
            <pc:docMk/>
            <pc:sldMk cId="2705727256" sldId="310"/>
            <ac:inkMk id="93" creationId="{5BC1CD91-C2AF-4B38-8BBE-04894C0FF314}"/>
          </ac:inkMkLst>
        </pc:inkChg>
        <pc:inkChg chg="add mod">
          <ac:chgData name="Alonso Raúl Melgarejo Galván" userId="34f8e7f98b12fabf" providerId="LiveId" clId="{FD30FA29-A3C3-4DDE-A8CF-DA98DF169BBC}" dt="2020-06-04T02:13:23.393" v="2226"/>
          <ac:inkMkLst>
            <pc:docMk/>
            <pc:sldMk cId="2705727256" sldId="310"/>
            <ac:inkMk id="94" creationId="{15A391D9-989E-49C8-AE19-4D44E40A01A9}"/>
          </ac:inkMkLst>
        </pc:inkChg>
        <pc:inkChg chg="add mod">
          <ac:chgData name="Alonso Raúl Melgarejo Galván" userId="34f8e7f98b12fabf" providerId="LiveId" clId="{FD30FA29-A3C3-4DDE-A8CF-DA98DF169BBC}" dt="2020-06-04T02:13:23.393" v="2226"/>
          <ac:inkMkLst>
            <pc:docMk/>
            <pc:sldMk cId="2705727256" sldId="310"/>
            <ac:inkMk id="95" creationId="{D5DC3CBC-570B-4CC9-A218-1C989D085212}"/>
          </ac:inkMkLst>
        </pc:inkChg>
        <pc:inkChg chg="add mod">
          <ac:chgData name="Alonso Raúl Melgarejo Galván" userId="34f8e7f98b12fabf" providerId="LiveId" clId="{FD30FA29-A3C3-4DDE-A8CF-DA98DF169BBC}" dt="2020-06-04T02:13:23.393" v="2226"/>
          <ac:inkMkLst>
            <pc:docMk/>
            <pc:sldMk cId="2705727256" sldId="310"/>
            <ac:inkMk id="96" creationId="{75414741-DAFA-4337-8E49-FD8A103EDEB5}"/>
          </ac:inkMkLst>
        </pc:inkChg>
        <pc:inkChg chg="add mod">
          <ac:chgData name="Alonso Raúl Melgarejo Galván" userId="34f8e7f98b12fabf" providerId="LiveId" clId="{FD30FA29-A3C3-4DDE-A8CF-DA98DF169BBC}" dt="2020-06-04T02:13:23.393" v="2226"/>
          <ac:inkMkLst>
            <pc:docMk/>
            <pc:sldMk cId="2705727256" sldId="310"/>
            <ac:inkMk id="97" creationId="{4CDB4C49-36C3-427A-ACFA-49859FAF1937}"/>
          </ac:inkMkLst>
        </pc:inkChg>
        <pc:inkChg chg="add mod">
          <ac:chgData name="Alonso Raúl Melgarejo Galván" userId="34f8e7f98b12fabf" providerId="LiveId" clId="{FD30FA29-A3C3-4DDE-A8CF-DA98DF169BBC}" dt="2020-06-04T02:13:23.393" v="2226"/>
          <ac:inkMkLst>
            <pc:docMk/>
            <pc:sldMk cId="2705727256" sldId="310"/>
            <ac:inkMk id="98" creationId="{390481B4-61C5-4C4C-AA23-E9F7828708C7}"/>
          </ac:inkMkLst>
        </pc:inkChg>
        <pc:inkChg chg="add mod">
          <ac:chgData name="Alonso Raúl Melgarejo Galván" userId="34f8e7f98b12fabf" providerId="LiveId" clId="{FD30FA29-A3C3-4DDE-A8CF-DA98DF169BBC}" dt="2020-06-04T02:13:23.393" v="2226"/>
          <ac:inkMkLst>
            <pc:docMk/>
            <pc:sldMk cId="2705727256" sldId="310"/>
            <ac:inkMk id="99" creationId="{4DE13357-7A2F-4793-BCEC-B9A31EFFD823}"/>
          </ac:inkMkLst>
        </pc:inkChg>
        <pc:inkChg chg="add">
          <ac:chgData name="Alonso Raúl Melgarejo Galván" userId="34f8e7f98b12fabf" providerId="LiveId" clId="{FD30FA29-A3C3-4DDE-A8CF-DA98DF169BBC}" dt="2020-06-04T02:13:35.655" v="2227" actId="9405"/>
          <ac:inkMkLst>
            <pc:docMk/>
            <pc:sldMk cId="2705727256" sldId="310"/>
            <ac:inkMk id="101" creationId="{E3CA2A47-19B8-46D0-97AE-CD5B61FF90DF}"/>
          </ac:inkMkLst>
        </pc:inkChg>
        <pc:inkChg chg="add">
          <ac:chgData name="Alonso Raúl Melgarejo Galván" userId="34f8e7f98b12fabf" providerId="LiveId" clId="{FD30FA29-A3C3-4DDE-A8CF-DA98DF169BBC}" dt="2020-06-04T02:13:39.143" v="2228" actId="9405"/>
          <ac:inkMkLst>
            <pc:docMk/>
            <pc:sldMk cId="2705727256" sldId="310"/>
            <ac:inkMk id="102" creationId="{E2D8292B-1081-4A39-B6D1-8C7C26447316}"/>
          </ac:inkMkLst>
        </pc:inkChg>
        <pc:inkChg chg="add mod">
          <ac:chgData name="Alonso Raúl Melgarejo Galván" userId="34f8e7f98b12fabf" providerId="LiveId" clId="{FD30FA29-A3C3-4DDE-A8CF-DA98DF169BBC}" dt="2020-06-04T02:14:18.970" v="2230"/>
          <ac:inkMkLst>
            <pc:docMk/>
            <pc:sldMk cId="2705727256" sldId="310"/>
            <ac:inkMk id="103" creationId="{DFA3A646-DBF6-4623-B1AE-69B0B260797A}"/>
          </ac:inkMkLst>
        </pc:inkChg>
        <pc:inkChg chg="add">
          <ac:chgData name="Alonso Raúl Melgarejo Galván" userId="34f8e7f98b12fabf" providerId="LiveId" clId="{FD30FA29-A3C3-4DDE-A8CF-DA98DF169BBC}" dt="2020-06-04T02:14:20.980" v="2231" actId="9405"/>
          <ac:inkMkLst>
            <pc:docMk/>
            <pc:sldMk cId="2705727256" sldId="310"/>
            <ac:inkMk id="105" creationId="{FEE2A4F5-AD63-42B2-90F6-B901A8B3E15B}"/>
          </ac:inkMkLst>
        </pc:inkChg>
        <pc:inkChg chg="add">
          <ac:chgData name="Alonso Raúl Melgarejo Galván" userId="34f8e7f98b12fabf" providerId="LiveId" clId="{FD30FA29-A3C3-4DDE-A8CF-DA98DF169BBC}" dt="2020-06-04T02:14:21.447" v="2232" actId="9405"/>
          <ac:inkMkLst>
            <pc:docMk/>
            <pc:sldMk cId="2705727256" sldId="310"/>
            <ac:inkMk id="106" creationId="{9DC699D0-DBB6-451E-9564-A6356B39B446}"/>
          </ac:inkMkLst>
        </pc:inkChg>
        <pc:inkChg chg="add">
          <ac:chgData name="Alonso Raúl Melgarejo Galván" userId="34f8e7f98b12fabf" providerId="LiveId" clId="{FD30FA29-A3C3-4DDE-A8CF-DA98DF169BBC}" dt="2020-06-04T02:14:21.786" v="2233" actId="9405"/>
          <ac:inkMkLst>
            <pc:docMk/>
            <pc:sldMk cId="2705727256" sldId="310"/>
            <ac:inkMk id="107" creationId="{50B956AC-A9C9-44D3-BFEB-1E5B86E29955}"/>
          </ac:inkMkLst>
        </pc:inkChg>
        <pc:inkChg chg="add mod">
          <ac:chgData name="Alonso Raúl Melgarejo Galván" userId="34f8e7f98b12fabf" providerId="LiveId" clId="{FD30FA29-A3C3-4DDE-A8CF-DA98DF169BBC}" dt="2020-06-04T02:14:26.914" v="2240"/>
          <ac:inkMkLst>
            <pc:docMk/>
            <pc:sldMk cId="2705727256" sldId="310"/>
            <ac:inkMk id="108" creationId="{B213E5D9-31EA-48B7-8921-FDF12A620A88}"/>
          </ac:inkMkLst>
        </pc:inkChg>
        <pc:inkChg chg="add mod">
          <ac:chgData name="Alonso Raúl Melgarejo Galván" userId="34f8e7f98b12fabf" providerId="LiveId" clId="{FD30FA29-A3C3-4DDE-A8CF-DA98DF169BBC}" dt="2020-06-04T02:14:26.914" v="2240"/>
          <ac:inkMkLst>
            <pc:docMk/>
            <pc:sldMk cId="2705727256" sldId="310"/>
            <ac:inkMk id="109" creationId="{B8BAE95A-0B93-4491-B653-A3AF7EA12B57}"/>
          </ac:inkMkLst>
        </pc:inkChg>
        <pc:inkChg chg="add mod">
          <ac:chgData name="Alonso Raúl Melgarejo Galván" userId="34f8e7f98b12fabf" providerId="LiveId" clId="{FD30FA29-A3C3-4DDE-A8CF-DA98DF169BBC}" dt="2020-06-04T02:14:26.914" v="2240"/>
          <ac:inkMkLst>
            <pc:docMk/>
            <pc:sldMk cId="2705727256" sldId="310"/>
            <ac:inkMk id="110" creationId="{C1FF1E0A-1275-43EA-A815-FC3648C82757}"/>
          </ac:inkMkLst>
        </pc:inkChg>
        <pc:inkChg chg="add mod">
          <ac:chgData name="Alonso Raúl Melgarejo Galván" userId="34f8e7f98b12fabf" providerId="LiveId" clId="{FD30FA29-A3C3-4DDE-A8CF-DA98DF169BBC}" dt="2020-06-04T02:14:26.914" v="2240"/>
          <ac:inkMkLst>
            <pc:docMk/>
            <pc:sldMk cId="2705727256" sldId="310"/>
            <ac:inkMk id="111" creationId="{40DCE58E-7EB0-4BB0-941E-454EC234F52A}"/>
          </ac:inkMkLst>
        </pc:inkChg>
        <pc:inkChg chg="add mod">
          <ac:chgData name="Alonso Raúl Melgarejo Galván" userId="34f8e7f98b12fabf" providerId="LiveId" clId="{FD30FA29-A3C3-4DDE-A8CF-DA98DF169BBC}" dt="2020-06-04T02:14:26.914" v="2240"/>
          <ac:inkMkLst>
            <pc:docMk/>
            <pc:sldMk cId="2705727256" sldId="310"/>
            <ac:inkMk id="112" creationId="{1CCE1B3A-31CF-4A76-AEFD-69824B307C50}"/>
          </ac:inkMkLst>
        </pc:inkChg>
        <pc:inkChg chg="add mod">
          <ac:chgData name="Alonso Raúl Melgarejo Galván" userId="34f8e7f98b12fabf" providerId="LiveId" clId="{FD30FA29-A3C3-4DDE-A8CF-DA98DF169BBC}" dt="2020-06-04T02:14:26.914" v="2240"/>
          <ac:inkMkLst>
            <pc:docMk/>
            <pc:sldMk cId="2705727256" sldId="310"/>
            <ac:inkMk id="113" creationId="{F50C2793-B561-4308-B4C1-143448F83F02}"/>
          </ac:inkMkLst>
        </pc:inkChg>
        <pc:inkChg chg="add mod">
          <ac:chgData name="Alonso Raúl Melgarejo Galván" userId="34f8e7f98b12fabf" providerId="LiveId" clId="{FD30FA29-A3C3-4DDE-A8CF-DA98DF169BBC}" dt="2020-06-04T02:14:45.990" v="2243"/>
          <ac:inkMkLst>
            <pc:docMk/>
            <pc:sldMk cId="2705727256" sldId="310"/>
            <ac:inkMk id="115" creationId="{60324C55-D8BF-48B9-AB16-7CAD5A811388}"/>
          </ac:inkMkLst>
        </pc:inkChg>
        <pc:inkChg chg="add mod">
          <ac:chgData name="Alonso Raúl Melgarejo Galván" userId="34f8e7f98b12fabf" providerId="LiveId" clId="{FD30FA29-A3C3-4DDE-A8CF-DA98DF169BBC}" dt="2020-06-04T02:14:45.990" v="2243"/>
          <ac:inkMkLst>
            <pc:docMk/>
            <pc:sldMk cId="2705727256" sldId="310"/>
            <ac:inkMk id="116" creationId="{9FD90763-53D7-4197-A0D0-DD1271126C08}"/>
          </ac:inkMkLst>
        </pc:inkChg>
        <pc:inkChg chg="add">
          <ac:chgData name="Alonso Raúl Melgarejo Galván" userId="34f8e7f98b12fabf" providerId="LiveId" clId="{FD30FA29-A3C3-4DDE-A8CF-DA98DF169BBC}" dt="2020-06-04T02:15:03.365" v="2244" actId="9405"/>
          <ac:inkMkLst>
            <pc:docMk/>
            <pc:sldMk cId="2705727256" sldId="310"/>
            <ac:inkMk id="118" creationId="{0CCA6AE2-8D84-40AC-BBFD-B1D1BD208218}"/>
          </ac:inkMkLst>
        </pc:inkChg>
      </pc:sldChg>
      <pc:sldChg chg="addSp delSp modSp mod">
        <pc:chgData name="Alonso Raúl Melgarejo Galván" userId="34f8e7f98b12fabf" providerId="LiveId" clId="{FD30FA29-A3C3-4DDE-A8CF-DA98DF169BBC}" dt="2020-06-04T02:33:01.646" v="2723"/>
        <pc:sldMkLst>
          <pc:docMk/>
          <pc:sldMk cId="259381880" sldId="314"/>
        </pc:sldMkLst>
        <pc:grpChg chg="del mod">
          <ac:chgData name="Alonso Raúl Melgarejo Galván" userId="34f8e7f98b12fabf" providerId="LiveId" clId="{FD30FA29-A3C3-4DDE-A8CF-DA98DF169BBC}" dt="2020-06-04T02:32:33.017" v="2707"/>
          <ac:grpSpMkLst>
            <pc:docMk/>
            <pc:sldMk cId="259381880" sldId="314"/>
            <ac:grpSpMk id="29" creationId="{DD5B5FAA-74C5-431A-9B45-5554D4E56411}"/>
          </ac:grpSpMkLst>
        </pc:grpChg>
        <pc:grpChg chg="del mod">
          <ac:chgData name="Alonso Raúl Melgarejo Galván" userId="34f8e7f98b12fabf" providerId="LiveId" clId="{FD30FA29-A3C3-4DDE-A8CF-DA98DF169BBC}" dt="2020-06-04T02:32:39.041" v="2710"/>
          <ac:grpSpMkLst>
            <pc:docMk/>
            <pc:sldMk cId="259381880" sldId="314"/>
            <ac:grpSpMk id="33" creationId="{50DF9F2C-CBE6-4ED1-B309-9D06EB9252CA}"/>
          </ac:grpSpMkLst>
        </pc:grpChg>
        <pc:grpChg chg="del mod">
          <ac:chgData name="Alonso Raúl Melgarejo Galván" userId="34f8e7f98b12fabf" providerId="LiveId" clId="{FD30FA29-A3C3-4DDE-A8CF-DA98DF169BBC}" dt="2020-06-04T02:32:45.142" v="2713"/>
          <ac:grpSpMkLst>
            <pc:docMk/>
            <pc:sldMk cId="259381880" sldId="314"/>
            <ac:grpSpMk id="36" creationId="{001E0820-77F7-47FF-9D68-5FD271F13743}"/>
          </ac:grpSpMkLst>
        </pc:grpChg>
        <pc:grpChg chg="del mod">
          <ac:chgData name="Alonso Raúl Melgarejo Galván" userId="34f8e7f98b12fabf" providerId="LiveId" clId="{FD30FA29-A3C3-4DDE-A8CF-DA98DF169BBC}" dt="2020-06-04T02:32:52.221" v="2715"/>
          <ac:grpSpMkLst>
            <pc:docMk/>
            <pc:sldMk cId="259381880" sldId="314"/>
            <ac:grpSpMk id="39" creationId="{42524DA3-6531-4450-A13D-5B4448147AE8}"/>
          </ac:grpSpMkLst>
        </pc:grpChg>
        <pc:grpChg chg="del mod">
          <ac:chgData name="Alonso Raúl Melgarejo Galván" userId="34f8e7f98b12fabf" providerId="LiveId" clId="{FD30FA29-A3C3-4DDE-A8CF-DA98DF169BBC}" dt="2020-06-04T02:33:01.646" v="2723"/>
          <ac:grpSpMkLst>
            <pc:docMk/>
            <pc:sldMk cId="259381880" sldId="314"/>
            <ac:grpSpMk id="41" creationId="{25BFCF3C-D2EE-48FF-BF6D-A121128BDADE}"/>
          </ac:grpSpMkLst>
        </pc:grpChg>
        <pc:grpChg chg="mod">
          <ac:chgData name="Alonso Raúl Melgarejo Galván" userId="34f8e7f98b12fabf" providerId="LiveId" clId="{FD30FA29-A3C3-4DDE-A8CF-DA98DF169BBC}" dt="2020-06-04T02:33:01.646" v="2723"/>
          <ac:grpSpMkLst>
            <pc:docMk/>
            <pc:sldMk cId="259381880" sldId="314"/>
            <ac:grpSpMk id="49" creationId="{99EE84C4-729F-4CD2-A482-96E63BA3703E}"/>
          </ac:grpSpMkLst>
        </pc:grpChg>
        <pc:inkChg chg="add">
          <ac:chgData name="Alonso Raúl Melgarejo Galván" userId="34f8e7f98b12fabf" providerId="LiveId" clId="{FD30FA29-A3C3-4DDE-A8CF-DA98DF169BBC}" dt="2020-06-04T02:31:53.676" v="2696" actId="9405"/>
          <ac:inkMkLst>
            <pc:docMk/>
            <pc:sldMk cId="259381880" sldId="314"/>
            <ac:inkMk id="3" creationId="{6C0E456D-BB5F-4C27-AB9A-8260482897DA}"/>
          </ac:inkMkLst>
        </pc:inkChg>
        <pc:inkChg chg="add">
          <ac:chgData name="Alonso Raúl Melgarejo Galván" userId="34f8e7f98b12fabf" providerId="LiveId" clId="{FD30FA29-A3C3-4DDE-A8CF-DA98DF169BBC}" dt="2020-06-04T02:31:57.520" v="2697" actId="9405"/>
          <ac:inkMkLst>
            <pc:docMk/>
            <pc:sldMk cId="259381880" sldId="314"/>
            <ac:inkMk id="9" creationId="{729C0EAB-38E8-484B-B0F9-0317D4C04835}"/>
          </ac:inkMkLst>
        </pc:inkChg>
        <pc:inkChg chg="add">
          <ac:chgData name="Alonso Raúl Melgarejo Galván" userId="34f8e7f98b12fabf" providerId="LiveId" clId="{FD30FA29-A3C3-4DDE-A8CF-DA98DF169BBC}" dt="2020-06-04T02:32:02.663" v="2698" actId="9405"/>
          <ac:inkMkLst>
            <pc:docMk/>
            <pc:sldMk cId="259381880" sldId="314"/>
            <ac:inkMk id="16" creationId="{7B332D65-4746-4CF0-809C-D4F4359F3FDA}"/>
          </ac:inkMkLst>
        </pc:inkChg>
        <pc:inkChg chg="add">
          <ac:chgData name="Alonso Raúl Melgarejo Galván" userId="34f8e7f98b12fabf" providerId="LiveId" clId="{FD30FA29-A3C3-4DDE-A8CF-DA98DF169BBC}" dt="2020-06-04T02:32:16.012" v="2699" actId="9405"/>
          <ac:inkMkLst>
            <pc:docMk/>
            <pc:sldMk cId="259381880" sldId="314"/>
            <ac:inkMk id="17" creationId="{7FD00ABD-D033-407C-A95A-A47301D92F01}"/>
          </ac:inkMkLst>
        </pc:inkChg>
        <pc:inkChg chg="add">
          <ac:chgData name="Alonso Raúl Melgarejo Galván" userId="34f8e7f98b12fabf" providerId="LiveId" clId="{FD30FA29-A3C3-4DDE-A8CF-DA98DF169BBC}" dt="2020-06-04T02:32:25.443" v="2700" actId="9405"/>
          <ac:inkMkLst>
            <pc:docMk/>
            <pc:sldMk cId="259381880" sldId="314"/>
            <ac:inkMk id="19" creationId="{4467D9DF-5DAB-4045-B935-040A851EB51E}"/>
          </ac:inkMkLst>
        </pc:inkChg>
        <pc:inkChg chg="add mod">
          <ac:chgData name="Alonso Raúl Melgarejo Galván" userId="34f8e7f98b12fabf" providerId="LiveId" clId="{FD30FA29-A3C3-4DDE-A8CF-DA98DF169BBC}" dt="2020-06-04T02:33:01.646" v="2723"/>
          <ac:inkMkLst>
            <pc:docMk/>
            <pc:sldMk cId="259381880" sldId="314"/>
            <ac:inkMk id="20" creationId="{B04A4329-CB0A-4681-96D4-2E9028918E24}"/>
          </ac:inkMkLst>
        </pc:inkChg>
        <pc:inkChg chg="add mod">
          <ac:chgData name="Alonso Raúl Melgarejo Galván" userId="34f8e7f98b12fabf" providerId="LiveId" clId="{FD30FA29-A3C3-4DDE-A8CF-DA98DF169BBC}" dt="2020-06-04T02:33:01.646" v="2723"/>
          <ac:inkMkLst>
            <pc:docMk/>
            <pc:sldMk cId="259381880" sldId="314"/>
            <ac:inkMk id="22" creationId="{ED8F3644-E987-4EBE-912E-FD7CD47DD569}"/>
          </ac:inkMkLst>
        </pc:inkChg>
        <pc:inkChg chg="add mod">
          <ac:chgData name="Alonso Raúl Melgarejo Galván" userId="34f8e7f98b12fabf" providerId="LiveId" clId="{FD30FA29-A3C3-4DDE-A8CF-DA98DF169BBC}" dt="2020-06-04T02:33:01.646" v="2723"/>
          <ac:inkMkLst>
            <pc:docMk/>
            <pc:sldMk cId="259381880" sldId="314"/>
            <ac:inkMk id="30" creationId="{67AFBDBF-670F-44BC-A140-7B4265C03651}"/>
          </ac:inkMkLst>
        </pc:inkChg>
        <pc:inkChg chg="add mod">
          <ac:chgData name="Alonso Raúl Melgarejo Galván" userId="34f8e7f98b12fabf" providerId="LiveId" clId="{FD30FA29-A3C3-4DDE-A8CF-DA98DF169BBC}" dt="2020-06-04T02:33:01.646" v="2723"/>
          <ac:inkMkLst>
            <pc:docMk/>
            <pc:sldMk cId="259381880" sldId="314"/>
            <ac:inkMk id="31" creationId="{24EDB6FE-963B-4500-8730-26A80AB9D223}"/>
          </ac:inkMkLst>
        </pc:inkChg>
        <pc:inkChg chg="add mod">
          <ac:chgData name="Alonso Raúl Melgarejo Galván" userId="34f8e7f98b12fabf" providerId="LiveId" clId="{FD30FA29-A3C3-4DDE-A8CF-DA98DF169BBC}" dt="2020-06-04T02:33:01.646" v="2723"/>
          <ac:inkMkLst>
            <pc:docMk/>
            <pc:sldMk cId="259381880" sldId="314"/>
            <ac:inkMk id="32" creationId="{8B7B3D31-4BB2-4A72-BE40-0F175DB6F207}"/>
          </ac:inkMkLst>
        </pc:inkChg>
        <pc:inkChg chg="add mod">
          <ac:chgData name="Alonso Raúl Melgarejo Galván" userId="34f8e7f98b12fabf" providerId="LiveId" clId="{FD30FA29-A3C3-4DDE-A8CF-DA98DF169BBC}" dt="2020-06-04T02:33:01.646" v="2723"/>
          <ac:inkMkLst>
            <pc:docMk/>
            <pc:sldMk cId="259381880" sldId="314"/>
            <ac:inkMk id="34" creationId="{33BF1105-64EA-4612-81C9-5DBF4D147B2E}"/>
          </ac:inkMkLst>
        </pc:inkChg>
        <pc:inkChg chg="add mod">
          <ac:chgData name="Alonso Raúl Melgarejo Galván" userId="34f8e7f98b12fabf" providerId="LiveId" clId="{FD30FA29-A3C3-4DDE-A8CF-DA98DF169BBC}" dt="2020-06-04T02:33:01.646" v="2723"/>
          <ac:inkMkLst>
            <pc:docMk/>
            <pc:sldMk cId="259381880" sldId="314"/>
            <ac:inkMk id="35" creationId="{CE810BEA-8C7E-4BDB-8F0B-63EA9F03495B}"/>
          </ac:inkMkLst>
        </pc:inkChg>
        <pc:inkChg chg="add mod">
          <ac:chgData name="Alonso Raúl Melgarejo Galván" userId="34f8e7f98b12fabf" providerId="LiveId" clId="{FD30FA29-A3C3-4DDE-A8CF-DA98DF169BBC}" dt="2020-06-04T02:33:01.646" v="2723"/>
          <ac:inkMkLst>
            <pc:docMk/>
            <pc:sldMk cId="259381880" sldId="314"/>
            <ac:inkMk id="37" creationId="{44C33354-3E6A-452E-85D9-668FC3295C8F}"/>
          </ac:inkMkLst>
        </pc:inkChg>
        <pc:inkChg chg="add mod">
          <ac:chgData name="Alonso Raúl Melgarejo Galván" userId="34f8e7f98b12fabf" providerId="LiveId" clId="{FD30FA29-A3C3-4DDE-A8CF-DA98DF169BBC}" dt="2020-06-04T02:33:01.646" v="2723"/>
          <ac:inkMkLst>
            <pc:docMk/>
            <pc:sldMk cId="259381880" sldId="314"/>
            <ac:inkMk id="38" creationId="{B80C7049-D014-4C3B-9CE0-35090624B53A}"/>
          </ac:inkMkLst>
        </pc:inkChg>
        <pc:inkChg chg="add mod">
          <ac:chgData name="Alonso Raúl Melgarejo Galván" userId="34f8e7f98b12fabf" providerId="LiveId" clId="{FD30FA29-A3C3-4DDE-A8CF-DA98DF169BBC}" dt="2020-06-04T02:33:01.646" v="2723"/>
          <ac:inkMkLst>
            <pc:docMk/>
            <pc:sldMk cId="259381880" sldId="314"/>
            <ac:inkMk id="40" creationId="{4604AC6D-7738-4431-AEE4-0CEAA4535C6D}"/>
          </ac:inkMkLst>
        </pc:inkChg>
        <pc:inkChg chg="add mod">
          <ac:chgData name="Alonso Raúl Melgarejo Galván" userId="34f8e7f98b12fabf" providerId="LiveId" clId="{FD30FA29-A3C3-4DDE-A8CF-DA98DF169BBC}" dt="2020-06-04T02:33:01.646" v="2723"/>
          <ac:inkMkLst>
            <pc:docMk/>
            <pc:sldMk cId="259381880" sldId="314"/>
            <ac:inkMk id="42" creationId="{768E2252-F749-4EFA-8018-44CF49A70C40}"/>
          </ac:inkMkLst>
        </pc:inkChg>
        <pc:inkChg chg="add mod">
          <ac:chgData name="Alonso Raúl Melgarejo Galván" userId="34f8e7f98b12fabf" providerId="LiveId" clId="{FD30FA29-A3C3-4DDE-A8CF-DA98DF169BBC}" dt="2020-06-04T02:33:01.646" v="2723"/>
          <ac:inkMkLst>
            <pc:docMk/>
            <pc:sldMk cId="259381880" sldId="314"/>
            <ac:inkMk id="43" creationId="{FF4A3BA6-B8C5-4FAE-A23C-FA8AE4387EDC}"/>
          </ac:inkMkLst>
        </pc:inkChg>
        <pc:inkChg chg="add mod">
          <ac:chgData name="Alonso Raúl Melgarejo Galván" userId="34f8e7f98b12fabf" providerId="LiveId" clId="{FD30FA29-A3C3-4DDE-A8CF-DA98DF169BBC}" dt="2020-06-04T02:33:01.646" v="2723"/>
          <ac:inkMkLst>
            <pc:docMk/>
            <pc:sldMk cId="259381880" sldId="314"/>
            <ac:inkMk id="44" creationId="{ABEDCE14-BE6C-46E7-9152-37A9AAF86ADD}"/>
          </ac:inkMkLst>
        </pc:inkChg>
        <pc:inkChg chg="add mod">
          <ac:chgData name="Alonso Raúl Melgarejo Galván" userId="34f8e7f98b12fabf" providerId="LiveId" clId="{FD30FA29-A3C3-4DDE-A8CF-DA98DF169BBC}" dt="2020-06-04T02:33:01.646" v="2723"/>
          <ac:inkMkLst>
            <pc:docMk/>
            <pc:sldMk cId="259381880" sldId="314"/>
            <ac:inkMk id="45" creationId="{557F7C28-1F53-4367-A4D3-EC951A9DA363}"/>
          </ac:inkMkLst>
        </pc:inkChg>
        <pc:inkChg chg="add mod">
          <ac:chgData name="Alonso Raúl Melgarejo Galván" userId="34f8e7f98b12fabf" providerId="LiveId" clId="{FD30FA29-A3C3-4DDE-A8CF-DA98DF169BBC}" dt="2020-06-04T02:33:01.646" v="2723"/>
          <ac:inkMkLst>
            <pc:docMk/>
            <pc:sldMk cId="259381880" sldId="314"/>
            <ac:inkMk id="46" creationId="{778C18A2-67F2-4898-9B89-634FAA650054}"/>
          </ac:inkMkLst>
        </pc:inkChg>
        <pc:inkChg chg="add mod">
          <ac:chgData name="Alonso Raúl Melgarejo Galván" userId="34f8e7f98b12fabf" providerId="LiveId" clId="{FD30FA29-A3C3-4DDE-A8CF-DA98DF169BBC}" dt="2020-06-04T02:33:01.646" v="2723"/>
          <ac:inkMkLst>
            <pc:docMk/>
            <pc:sldMk cId="259381880" sldId="314"/>
            <ac:inkMk id="47" creationId="{D159D3F1-6620-40F5-B6F7-660114B8601F}"/>
          </ac:inkMkLst>
        </pc:inkChg>
        <pc:inkChg chg="add mod">
          <ac:chgData name="Alonso Raúl Melgarejo Galván" userId="34f8e7f98b12fabf" providerId="LiveId" clId="{FD30FA29-A3C3-4DDE-A8CF-DA98DF169BBC}" dt="2020-06-04T02:33:01.646" v="2723"/>
          <ac:inkMkLst>
            <pc:docMk/>
            <pc:sldMk cId="259381880" sldId="314"/>
            <ac:inkMk id="48" creationId="{2C718811-260D-4190-ABA1-5225F8F1EFD7}"/>
          </ac:inkMkLst>
        </pc:inkChg>
      </pc:sldChg>
      <pc:sldChg chg="addSp delSp modSp mod">
        <pc:chgData name="Alonso Raúl Melgarejo Galván" userId="34f8e7f98b12fabf" providerId="LiveId" clId="{FD30FA29-A3C3-4DDE-A8CF-DA98DF169BBC}" dt="2020-06-04T02:43:41.017" v="3017"/>
        <pc:sldMkLst>
          <pc:docMk/>
          <pc:sldMk cId="3022981140" sldId="315"/>
        </pc:sldMkLst>
        <pc:grpChg chg="del mod">
          <ac:chgData name="Alonso Raúl Melgarejo Galván" userId="34f8e7f98b12fabf" providerId="LiveId" clId="{FD30FA29-A3C3-4DDE-A8CF-DA98DF169BBC}" dt="2020-06-04T02:33:13.362" v="2730"/>
          <ac:grpSpMkLst>
            <pc:docMk/>
            <pc:sldMk cId="3022981140" sldId="315"/>
            <ac:grpSpMk id="15" creationId="{9F6F2F61-9CF7-4B94-9096-EDA48CB40154}"/>
          </ac:grpSpMkLst>
        </pc:grpChg>
        <pc:grpChg chg="del mod">
          <ac:chgData name="Alonso Raúl Melgarejo Galván" userId="34f8e7f98b12fabf" providerId="LiveId" clId="{FD30FA29-A3C3-4DDE-A8CF-DA98DF169BBC}" dt="2020-06-04T02:34:33.818" v="2769"/>
          <ac:grpSpMkLst>
            <pc:docMk/>
            <pc:sldMk cId="3022981140" sldId="315"/>
            <ac:grpSpMk id="17" creationId="{22E28D56-51F9-484E-95C4-5C1534757EC6}"/>
          </ac:grpSpMkLst>
        </pc:grpChg>
        <pc:grpChg chg="del mod">
          <ac:chgData name="Alonso Raúl Melgarejo Galván" userId="34f8e7f98b12fabf" providerId="LiveId" clId="{FD30FA29-A3C3-4DDE-A8CF-DA98DF169BBC}" dt="2020-06-04T02:33:42.641" v="2740"/>
          <ac:grpSpMkLst>
            <pc:docMk/>
            <pc:sldMk cId="3022981140" sldId="315"/>
            <ac:grpSpMk id="26" creationId="{E64A5CB3-7889-44E9-8D03-B4E32589AE8E}"/>
          </ac:grpSpMkLst>
        </pc:grpChg>
        <pc:grpChg chg="del mod">
          <ac:chgData name="Alonso Raúl Melgarejo Galván" userId="34f8e7f98b12fabf" providerId="LiveId" clId="{FD30FA29-A3C3-4DDE-A8CF-DA98DF169BBC}" dt="2020-06-04T02:34:42.043" v="2775"/>
          <ac:grpSpMkLst>
            <pc:docMk/>
            <pc:sldMk cId="3022981140" sldId="315"/>
            <ac:grpSpMk id="35" creationId="{EFDA6E80-DFBB-4450-BD88-E08E42CF27D0}"/>
          </ac:grpSpMkLst>
        </pc:grpChg>
        <pc:grpChg chg="del mod">
          <ac:chgData name="Alonso Raúl Melgarejo Galván" userId="34f8e7f98b12fabf" providerId="LiveId" clId="{FD30FA29-A3C3-4DDE-A8CF-DA98DF169BBC}" dt="2020-06-04T02:33:51.516" v="2749"/>
          <ac:grpSpMkLst>
            <pc:docMk/>
            <pc:sldMk cId="3022981140" sldId="315"/>
            <ac:grpSpMk id="41" creationId="{4C775073-14DE-4967-8F3E-56096AF87E8C}"/>
          </ac:grpSpMkLst>
        </pc:grpChg>
        <pc:grpChg chg="del mod">
          <ac:chgData name="Alonso Raúl Melgarejo Galván" userId="34f8e7f98b12fabf" providerId="LiveId" clId="{FD30FA29-A3C3-4DDE-A8CF-DA98DF169BBC}" dt="2020-06-04T02:33:59.736" v="2751"/>
          <ac:grpSpMkLst>
            <pc:docMk/>
            <pc:sldMk cId="3022981140" sldId="315"/>
            <ac:grpSpMk id="44" creationId="{AFE7A556-4E8D-4DC8-A552-6EDFBFD62335}"/>
          </ac:grpSpMkLst>
        </pc:grpChg>
        <pc:grpChg chg="del mod">
          <ac:chgData name="Alonso Raúl Melgarejo Galván" userId="34f8e7f98b12fabf" providerId="LiveId" clId="{FD30FA29-A3C3-4DDE-A8CF-DA98DF169BBC}" dt="2020-06-04T02:34:16.943" v="2764"/>
          <ac:grpSpMkLst>
            <pc:docMk/>
            <pc:sldMk cId="3022981140" sldId="315"/>
            <ac:grpSpMk id="46" creationId="{7ABFBCAB-41F7-4D03-AD1D-83DEF30DEC98}"/>
          </ac:grpSpMkLst>
        </pc:grpChg>
        <pc:grpChg chg="del mod">
          <ac:chgData name="Alonso Raúl Melgarejo Galván" userId="34f8e7f98b12fabf" providerId="LiveId" clId="{FD30FA29-A3C3-4DDE-A8CF-DA98DF169BBC}" dt="2020-06-04T02:34:16.943" v="2764"/>
          <ac:grpSpMkLst>
            <pc:docMk/>
            <pc:sldMk cId="3022981140" sldId="315"/>
            <ac:grpSpMk id="62" creationId="{5D8C6B6C-46C2-44DD-8147-5A0A7F551609}"/>
          </ac:grpSpMkLst>
        </pc:grpChg>
        <pc:grpChg chg="del mod">
          <ac:chgData name="Alonso Raúl Melgarejo Galván" userId="34f8e7f98b12fabf" providerId="LiveId" clId="{FD30FA29-A3C3-4DDE-A8CF-DA98DF169BBC}" dt="2020-06-04T02:34:42.043" v="2775"/>
          <ac:grpSpMkLst>
            <pc:docMk/>
            <pc:sldMk cId="3022981140" sldId="315"/>
            <ac:grpSpMk id="65" creationId="{D5F8BA4B-410E-4377-9994-8F23361643A3}"/>
          </ac:grpSpMkLst>
        </pc:grpChg>
        <pc:grpChg chg="del mod">
          <ac:chgData name="Alonso Raúl Melgarejo Galván" userId="34f8e7f98b12fabf" providerId="LiveId" clId="{FD30FA29-A3C3-4DDE-A8CF-DA98DF169BBC}" dt="2020-06-04T02:34:44.940" v="2777"/>
          <ac:grpSpMkLst>
            <pc:docMk/>
            <pc:sldMk cId="3022981140" sldId="315"/>
            <ac:grpSpMk id="70" creationId="{5A8722C7-7FC9-4E34-BFAB-C3A89E537B4E}"/>
          </ac:grpSpMkLst>
        </pc:grpChg>
        <pc:grpChg chg="del mod">
          <ac:chgData name="Alonso Raúl Melgarejo Galván" userId="34f8e7f98b12fabf" providerId="LiveId" clId="{FD30FA29-A3C3-4DDE-A8CF-DA98DF169BBC}" dt="2020-06-04T02:34:52.125" v="2782"/>
          <ac:grpSpMkLst>
            <pc:docMk/>
            <pc:sldMk cId="3022981140" sldId="315"/>
            <ac:grpSpMk id="76" creationId="{A9D8900C-20E2-4FBA-8A45-E0A28CB86E03}"/>
          </ac:grpSpMkLst>
        </pc:grpChg>
        <pc:grpChg chg="del mod">
          <ac:chgData name="Alonso Raúl Melgarejo Galván" userId="34f8e7f98b12fabf" providerId="LiveId" clId="{FD30FA29-A3C3-4DDE-A8CF-DA98DF169BBC}" dt="2020-06-04T02:34:52.125" v="2782"/>
          <ac:grpSpMkLst>
            <pc:docMk/>
            <pc:sldMk cId="3022981140" sldId="315"/>
            <ac:grpSpMk id="78" creationId="{72E13447-3C69-4CDD-8808-D604EA164C7F}"/>
          </ac:grpSpMkLst>
        </pc:grpChg>
        <pc:grpChg chg="del mod">
          <ac:chgData name="Alonso Raúl Melgarejo Galván" userId="34f8e7f98b12fabf" providerId="LiveId" clId="{FD30FA29-A3C3-4DDE-A8CF-DA98DF169BBC}" dt="2020-06-04T02:34:58.452" v="2788"/>
          <ac:grpSpMkLst>
            <pc:docMk/>
            <pc:sldMk cId="3022981140" sldId="315"/>
            <ac:grpSpMk id="83" creationId="{26426810-727E-4EC9-8351-46B7846C91AB}"/>
          </ac:grpSpMkLst>
        </pc:grpChg>
        <pc:grpChg chg="del mod">
          <ac:chgData name="Alonso Raúl Melgarejo Galván" userId="34f8e7f98b12fabf" providerId="LiveId" clId="{FD30FA29-A3C3-4DDE-A8CF-DA98DF169BBC}" dt="2020-06-04T02:35:07.325" v="2790"/>
          <ac:grpSpMkLst>
            <pc:docMk/>
            <pc:sldMk cId="3022981140" sldId="315"/>
            <ac:grpSpMk id="89" creationId="{E6B1A710-8F41-456D-BA8B-36ACB2A74AB4}"/>
          </ac:grpSpMkLst>
        </pc:grpChg>
        <pc:grpChg chg="del mod">
          <ac:chgData name="Alonso Raúl Melgarejo Galván" userId="34f8e7f98b12fabf" providerId="LiveId" clId="{FD30FA29-A3C3-4DDE-A8CF-DA98DF169BBC}" dt="2020-06-04T02:35:11.539" v="2793"/>
          <ac:grpSpMkLst>
            <pc:docMk/>
            <pc:sldMk cId="3022981140" sldId="315"/>
            <ac:grpSpMk id="91" creationId="{7A5E1245-19F8-44A8-BD2F-046D49833A98}"/>
          </ac:grpSpMkLst>
        </pc:grpChg>
        <pc:grpChg chg="del mod">
          <ac:chgData name="Alonso Raúl Melgarejo Galván" userId="34f8e7f98b12fabf" providerId="LiveId" clId="{FD30FA29-A3C3-4DDE-A8CF-DA98DF169BBC}" dt="2020-06-04T02:35:18.068" v="2795"/>
          <ac:grpSpMkLst>
            <pc:docMk/>
            <pc:sldMk cId="3022981140" sldId="315"/>
            <ac:grpSpMk id="94" creationId="{2BC9C1B7-7A81-4836-A495-8D72E49F0E93}"/>
          </ac:grpSpMkLst>
        </pc:grpChg>
        <pc:grpChg chg="del mod">
          <ac:chgData name="Alonso Raúl Melgarejo Galván" userId="34f8e7f98b12fabf" providerId="LiveId" clId="{FD30FA29-A3C3-4DDE-A8CF-DA98DF169BBC}" dt="2020-06-04T02:35:28.155" v="2798"/>
          <ac:grpSpMkLst>
            <pc:docMk/>
            <pc:sldMk cId="3022981140" sldId="315"/>
            <ac:grpSpMk id="96" creationId="{F8D3495B-FF2C-418A-A03A-4B66CA31EFF5}"/>
          </ac:grpSpMkLst>
        </pc:grpChg>
        <pc:grpChg chg="del mod">
          <ac:chgData name="Alonso Raúl Melgarejo Galván" userId="34f8e7f98b12fabf" providerId="LiveId" clId="{FD30FA29-A3C3-4DDE-A8CF-DA98DF169BBC}" dt="2020-06-04T02:35:30.032" v="2800"/>
          <ac:grpSpMkLst>
            <pc:docMk/>
            <pc:sldMk cId="3022981140" sldId="315"/>
            <ac:grpSpMk id="99" creationId="{9FD9052A-EEF3-4872-AD93-04221341140E}"/>
          </ac:grpSpMkLst>
        </pc:grpChg>
        <pc:grpChg chg="del mod">
          <ac:chgData name="Alonso Raúl Melgarejo Galván" userId="34f8e7f98b12fabf" providerId="LiveId" clId="{FD30FA29-A3C3-4DDE-A8CF-DA98DF169BBC}" dt="2020-06-04T02:35:32.757" v="2802"/>
          <ac:grpSpMkLst>
            <pc:docMk/>
            <pc:sldMk cId="3022981140" sldId="315"/>
            <ac:grpSpMk id="101" creationId="{3DB23735-8172-40E7-8C8E-927ABCBFA428}"/>
          </ac:grpSpMkLst>
        </pc:grpChg>
        <pc:grpChg chg="del mod">
          <ac:chgData name="Alonso Raúl Melgarejo Galván" userId="34f8e7f98b12fabf" providerId="LiveId" clId="{FD30FA29-A3C3-4DDE-A8CF-DA98DF169BBC}" dt="2020-06-04T02:35:41.249" v="2805"/>
          <ac:grpSpMkLst>
            <pc:docMk/>
            <pc:sldMk cId="3022981140" sldId="315"/>
            <ac:grpSpMk id="103" creationId="{D95A2D6F-90D8-49FD-B82E-FBD7CAEA13DF}"/>
          </ac:grpSpMkLst>
        </pc:grpChg>
        <pc:grpChg chg="del mod">
          <ac:chgData name="Alonso Raúl Melgarejo Galván" userId="34f8e7f98b12fabf" providerId="LiveId" clId="{FD30FA29-A3C3-4DDE-A8CF-DA98DF169BBC}" dt="2020-06-04T02:35:47.165" v="2809"/>
          <ac:grpSpMkLst>
            <pc:docMk/>
            <pc:sldMk cId="3022981140" sldId="315"/>
            <ac:grpSpMk id="106" creationId="{29B5D320-F74C-4B8C-8543-B8CBA6452015}"/>
          </ac:grpSpMkLst>
        </pc:grpChg>
        <pc:grpChg chg="del mod">
          <ac:chgData name="Alonso Raúl Melgarejo Galván" userId="34f8e7f98b12fabf" providerId="LiveId" clId="{FD30FA29-A3C3-4DDE-A8CF-DA98DF169BBC}" dt="2020-06-04T02:35:53.171" v="2812"/>
          <ac:grpSpMkLst>
            <pc:docMk/>
            <pc:sldMk cId="3022981140" sldId="315"/>
            <ac:grpSpMk id="110" creationId="{F6675936-E3A5-4152-B8FA-956643B924EA}"/>
          </ac:grpSpMkLst>
        </pc:grpChg>
        <pc:grpChg chg="del mod">
          <ac:chgData name="Alonso Raúl Melgarejo Galván" userId="34f8e7f98b12fabf" providerId="LiveId" clId="{FD30FA29-A3C3-4DDE-A8CF-DA98DF169BBC}" dt="2020-06-04T02:35:57.391" v="2815"/>
          <ac:grpSpMkLst>
            <pc:docMk/>
            <pc:sldMk cId="3022981140" sldId="315"/>
            <ac:grpSpMk id="113" creationId="{4F953D69-0158-48CF-A6AD-84D73890ED18}"/>
          </ac:grpSpMkLst>
        </pc:grpChg>
        <pc:grpChg chg="del mod">
          <ac:chgData name="Alonso Raúl Melgarejo Galván" userId="34f8e7f98b12fabf" providerId="LiveId" clId="{FD30FA29-A3C3-4DDE-A8CF-DA98DF169BBC}" dt="2020-06-04T02:36:02.738" v="2818"/>
          <ac:grpSpMkLst>
            <pc:docMk/>
            <pc:sldMk cId="3022981140" sldId="315"/>
            <ac:grpSpMk id="116" creationId="{1D7D27C4-A2CA-4017-9247-81066448FAE4}"/>
          </ac:grpSpMkLst>
        </pc:grpChg>
        <pc:grpChg chg="del mod">
          <ac:chgData name="Alonso Raúl Melgarejo Galván" userId="34f8e7f98b12fabf" providerId="LiveId" clId="{FD30FA29-A3C3-4DDE-A8CF-DA98DF169BBC}" dt="2020-06-04T02:36:07.977" v="2821"/>
          <ac:grpSpMkLst>
            <pc:docMk/>
            <pc:sldMk cId="3022981140" sldId="315"/>
            <ac:grpSpMk id="119" creationId="{AE4A9AB3-C3C9-463F-9F58-2F6A71C45BB7}"/>
          </ac:grpSpMkLst>
        </pc:grpChg>
        <pc:grpChg chg="del mod">
          <ac:chgData name="Alonso Raúl Melgarejo Galván" userId="34f8e7f98b12fabf" providerId="LiveId" clId="{FD30FA29-A3C3-4DDE-A8CF-DA98DF169BBC}" dt="2020-06-04T02:43:39.182" v="3014"/>
          <ac:grpSpMkLst>
            <pc:docMk/>
            <pc:sldMk cId="3022981140" sldId="315"/>
            <ac:grpSpMk id="122" creationId="{0A76E81F-4CC3-4F27-B802-8FEF7F6549A7}"/>
          </ac:grpSpMkLst>
        </pc:grpChg>
        <pc:grpChg chg="del mod">
          <ac:chgData name="Alonso Raúl Melgarejo Galván" userId="34f8e7f98b12fabf" providerId="LiveId" clId="{FD30FA29-A3C3-4DDE-A8CF-DA98DF169BBC}" dt="2020-06-04T02:43:41.017" v="3017"/>
          <ac:grpSpMkLst>
            <pc:docMk/>
            <pc:sldMk cId="3022981140" sldId="315"/>
            <ac:grpSpMk id="125" creationId="{458C6FB2-43C6-4ADF-8274-05BD6D696BB0}"/>
          </ac:grpSpMkLst>
        </pc:grpChg>
        <pc:grpChg chg="mod">
          <ac:chgData name="Alonso Raúl Melgarejo Galván" userId="34f8e7f98b12fabf" providerId="LiveId" clId="{FD30FA29-A3C3-4DDE-A8CF-DA98DF169BBC}" dt="2020-06-04T02:43:41.017" v="3017"/>
          <ac:grpSpMkLst>
            <pc:docMk/>
            <pc:sldMk cId="3022981140" sldId="315"/>
            <ac:grpSpMk id="128" creationId="{C9CB375A-BBAA-4458-B8D5-31BDCC12067F}"/>
          </ac:grpSpMkLst>
        </pc:grpChg>
        <pc:inkChg chg="add mod">
          <ac:chgData name="Alonso Raúl Melgarejo Galván" userId="34f8e7f98b12fabf" providerId="LiveId" clId="{FD30FA29-A3C3-4DDE-A8CF-DA98DF169BBC}" dt="2020-06-04T02:43:41.017" v="3017"/>
          <ac:inkMkLst>
            <pc:docMk/>
            <pc:sldMk cId="3022981140" sldId="315"/>
            <ac:inkMk id="3" creationId="{54904C35-2AD3-473A-93B1-675374200BF3}"/>
          </ac:inkMkLst>
        </pc:inkChg>
        <pc:inkChg chg="add mod">
          <ac:chgData name="Alonso Raúl Melgarejo Galván" userId="34f8e7f98b12fabf" providerId="LiveId" clId="{FD30FA29-A3C3-4DDE-A8CF-DA98DF169BBC}" dt="2020-06-04T02:43:41.017" v="3017"/>
          <ac:inkMkLst>
            <pc:docMk/>
            <pc:sldMk cId="3022981140" sldId="315"/>
            <ac:inkMk id="12" creationId="{9CCE44F7-5EC6-45A5-B87A-E7A68605C48A}"/>
          </ac:inkMkLst>
        </pc:inkChg>
        <pc:inkChg chg="add mod">
          <ac:chgData name="Alonso Raúl Melgarejo Galván" userId="34f8e7f98b12fabf" providerId="LiveId" clId="{FD30FA29-A3C3-4DDE-A8CF-DA98DF169BBC}" dt="2020-06-04T02:43:41.017" v="3017"/>
          <ac:inkMkLst>
            <pc:docMk/>
            <pc:sldMk cId="3022981140" sldId="315"/>
            <ac:inkMk id="13" creationId="{75DEA0A1-A3FD-4F8A-B8F2-2F3412D8B921}"/>
          </ac:inkMkLst>
        </pc:inkChg>
        <pc:inkChg chg="add mod">
          <ac:chgData name="Alonso Raúl Melgarejo Galván" userId="34f8e7f98b12fabf" providerId="LiveId" clId="{FD30FA29-A3C3-4DDE-A8CF-DA98DF169BBC}" dt="2020-06-04T02:43:41.017" v="3017"/>
          <ac:inkMkLst>
            <pc:docMk/>
            <pc:sldMk cId="3022981140" sldId="315"/>
            <ac:inkMk id="14" creationId="{9A94E688-0536-4253-B1A0-3DAB96F2F37C}"/>
          </ac:inkMkLst>
        </pc:inkChg>
        <pc:inkChg chg="add mod">
          <ac:chgData name="Alonso Raúl Melgarejo Galván" userId="34f8e7f98b12fabf" providerId="LiveId" clId="{FD30FA29-A3C3-4DDE-A8CF-DA98DF169BBC}" dt="2020-06-04T02:43:41.017" v="3017"/>
          <ac:inkMkLst>
            <pc:docMk/>
            <pc:sldMk cId="3022981140" sldId="315"/>
            <ac:inkMk id="16" creationId="{37E475AC-EAE0-46DD-87F2-DEFDF6E03918}"/>
          </ac:inkMkLst>
        </pc:inkChg>
        <pc:inkChg chg="add mod">
          <ac:chgData name="Alonso Raúl Melgarejo Galván" userId="34f8e7f98b12fabf" providerId="LiveId" clId="{FD30FA29-A3C3-4DDE-A8CF-DA98DF169BBC}" dt="2020-06-04T02:43:41.017" v="3017"/>
          <ac:inkMkLst>
            <pc:docMk/>
            <pc:sldMk cId="3022981140" sldId="315"/>
            <ac:inkMk id="21" creationId="{19C5C43A-35C1-4997-8318-449E76D0907B}"/>
          </ac:inkMkLst>
        </pc:inkChg>
        <pc:inkChg chg="add mod">
          <ac:chgData name="Alonso Raúl Melgarejo Galván" userId="34f8e7f98b12fabf" providerId="LiveId" clId="{FD30FA29-A3C3-4DDE-A8CF-DA98DF169BBC}" dt="2020-06-04T02:43:41.017" v="3017"/>
          <ac:inkMkLst>
            <pc:docMk/>
            <pc:sldMk cId="3022981140" sldId="315"/>
            <ac:inkMk id="22" creationId="{F3CFE004-74BA-4ADD-AEFC-4CF1B23E4250}"/>
          </ac:inkMkLst>
        </pc:inkChg>
        <pc:inkChg chg="add">
          <ac:chgData name="Alonso Raúl Melgarejo Galván" userId="34f8e7f98b12fabf" providerId="LiveId" clId="{FD30FA29-A3C3-4DDE-A8CF-DA98DF169BBC}" dt="2020-06-04T02:33:27.206" v="2734" actId="9405"/>
          <ac:inkMkLst>
            <pc:docMk/>
            <pc:sldMk cId="3022981140" sldId="315"/>
            <ac:inkMk id="28" creationId="{FB7109DE-C63E-462B-AC33-A73A9E4D0144}"/>
          </ac:inkMkLst>
        </pc:inkChg>
        <pc:inkChg chg="add">
          <ac:chgData name="Alonso Raúl Melgarejo Galván" userId="34f8e7f98b12fabf" providerId="LiveId" clId="{FD30FA29-A3C3-4DDE-A8CF-DA98DF169BBC}" dt="2020-06-04T02:33:33.489" v="2735" actId="9405"/>
          <ac:inkMkLst>
            <pc:docMk/>
            <pc:sldMk cId="3022981140" sldId="315"/>
            <ac:inkMk id="29" creationId="{B757F510-E920-47E0-8352-49EFF155E9F1}"/>
          </ac:inkMkLst>
        </pc:inkChg>
        <pc:inkChg chg="add mod">
          <ac:chgData name="Alonso Raúl Melgarejo Galván" userId="34f8e7f98b12fabf" providerId="LiveId" clId="{FD30FA29-A3C3-4DDE-A8CF-DA98DF169BBC}" dt="2020-06-04T02:43:41.017" v="3017"/>
          <ac:inkMkLst>
            <pc:docMk/>
            <pc:sldMk cId="3022981140" sldId="315"/>
            <ac:inkMk id="31" creationId="{57BF86C8-A3CA-491B-991D-FE4E5DDD84EC}"/>
          </ac:inkMkLst>
        </pc:inkChg>
        <pc:inkChg chg="add mod">
          <ac:chgData name="Alonso Raúl Melgarejo Galván" userId="34f8e7f98b12fabf" providerId="LiveId" clId="{FD30FA29-A3C3-4DDE-A8CF-DA98DF169BBC}" dt="2020-06-04T02:43:41.017" v="3017"/>
          <ac:inkMkLst>
            <pc:docMk/>
            <pc:sldMk cId="3022981140" sldId="315"/>
            <ac:inkMk id="32" creationId="{E880D66C-D8A1-4F60-95D6-008934D3EF90}"/>
          </ac:inkMkLst>
        </pc:inkChg>
        <pc:inkChg chg="add mod">
          <ac:chgData name="Alonso Raúl Melgarejo Galván" userId="34f8e7f98b12fabf" providerId="LiveId" clId="{FD30FA29-A3C3-4DDE-A8CF-DA98DF169BBC}" dt="2020-06-04T02:43:41.017" v="3017"/>
          <ac:inkMkLst>
            <pc:docMk/>
            <pc:sldMk cId="3022981140" sldId="315"/>
            <ac:inkMk id="33" creationId="{D36EC2C2-6909-413C-8B32-E15A6D3E1A7C}"/>
          </ac:inkMkLst>
        </pc:inkChg>
        <pc:inkChg chg="add mod">
          <ac:chgData name="Alonso Raúl Melgarejo Galván" userId="34f8e7f98b12fabf" providerId="LiveId" clId="{FD30FA29-A3C3-4DDE-A8CF-DA98DF169BBC}" dt="2020-06-04T02:43:41.017" v="3017"/>
          <ac:inkMkLst>
            <pc:docMk/>
            <pc:sldMk cId="3022981140" sldId="315"/>
            <ac:inkMk id="34" creationId="{96403AE9-C65A-4659-87BA-74EAAE5FFD61}"/>
          </ac:inkMkLst>
        </pc:inkChg>
        <pc:inkChg chg="add mod">
          <ac:chgData name="Alonso Raúl Melgarejo Galván" userId="34f8e7f98b12fabf" providerId="LiveId" clId="{FD30FA29-A3C3-4DDE-A8CF-DA98DF169BBC}" dt="2020-06-04T02:43:41.017" v="3017"/>
          <ac:inkMkLst>
            <pc:docMk/>
            <pc:sldMk cId="3022981140" sldId="315"/>
            <ac:inkMk id="36" creationId="{007ACDCD-06AA-497A-B0C1-C8AD96FBF3DF}"/>
          </ac:inkMkLst>
        </pc:inkChg>
        <pc:inkChg chg="add mod">
          <ac:chgData name="Alonso Raúl Melgarejo Galván" userId="34f8e7f98b12fabf" providerId="LiveId" clId="{FD30FA29-A3C3-4DDE-A8CF-DA98DF169BBC}" dt="2020-06-04T02:43:41.017" v="3017"/>
          <ac:inkMkLst>
            <pc:docMk/>
            <pc:sldMk cId="3022981140" sldId="315"/>
            <ac:inkMk id="37" creationId="{CDAA7853-A063-42CE-BB16-A973C98EAAE6}"/>
          </ac:inkMkLst>
        </pc:inkChg>
        <pc:inkChg chg="add mod">
          <ac:chgData name="Alonso Raúl Melgarejo Galván" userId="34f8e7f98b12fabf" providerId="LiveId" clId="{FD30FA29-A3C3-4DDE-A8CF-DA98DF169BBC}" dt="2020-06-04T02:43:41.017" v="3017"/>
          <ac:inkMkLst>
            <pc:docMk/>
            <pc:sldMk cId="3022981140" sldId="315"/>
            <ac:inkMk id="38" creationId="{05170D91-5D18-4CF7-A967-DE1D10D2475C}"/>
          </ac:inkMkLst>
        </pc:inkChg>
        <pc:inkChg chg="add mod">
          <ac:chgData name="Alonso Raúl Melgarejo Galván" userId="34f8e7f98b12fabf" providerId="LiveId" clId="{FD30FA29-A3C3-4DDE-A8CF-DA98DF169BBC}" dt="2020-06-04T02:43:41.017" v="3017"/>
          <ac:inkMkLst>
            <pc:docMk/>
            <pc:sldMk cId="3022981140" sldId="315"/>
            <ac:inkMk id="39" creationId="{E396FA6A-D799-41DE-99BB-BE3F82B2EE5E}"/>
          </ac:inkMkLst>
        </pc:inkChg>
        <pc:inkChg chg="add mod">
          <ac:chgData name="Alonso Raúl Melgarejo Galván" userId="34f8e7f98b12fabf" providerId="LiveId" clId="{FD30FA29-A3C3-4DDE-A8CF-DA98DF169BBC}" dt="2020-06-04T02:43:41.017" v="3017"/>
          <ac:inkMkLst>
            <pc:docMk/>
            <pc:sldMk cId="3022981140" sldId="315"/>
            <ac:inkMk id="40" creationId="{9CC9AC2D-C90A-4BC9-81B6-A13811830194}"/>
          </ac:inkMkLst>
        </pc:inkChg>
        <pc:inkChg chg="add mod">
          <ac:chgData name="Alonso Raúl Melgarejo Galván" userId="34f8e7f98b12fabf" providerId="LiveId" clId="{FD30FA29-A3C3-4DDE-A8CF-DA98DF169BBC}" dt="2020-06-04T02:43:41.017" v="3017"/>
          <ac:inkMkLst>
            <pc:docMk/>
            <pc:sldMk cId="3022981140" sldId="315"/>
            <ac:inkMk id="42" creationId="{C3043824-7461-4566-838E-38A93E01AEF9}"/>
          </ac:inkMkLst>
        </pc:inkChg>
        <pc:inkChg chg="add mod">
          <ac:chgData name="Alonso Raúl Melgarejo Galván" userId="34f8e7f98b12fabf" providerId="LiveId" clId="{FD30FA29-A3C3-4DDE-A8CF-DA98DF169BBC}" dt="2020-06-04T02:43:41.017" v="3017"/>
          <ac:inkMkLst>
            <pc:docMk/>
            <pc:sldMk cId="3022981140" sldId="315"/>
            <ac:inkMk id="43" creationId="{F79316F3-711E-44E6-8924-2AFEF52BE66C}"/>
          </ac:inkMkLst>
        </pc:inkChg>
        <pc:inkChg chg="add mod">
          <ac:chgData name="Alonso Raúl Melgarejo Galván" userId="34f8e7f98b12fabf" providerId="LiveId" clId="{FD30FA29-A3C3-4DDE-A8CF-DA98DF169BBC}" dt="2020-06-04T02:34:16.943" v="2764"/>
          <ac:inkMkLst>
            <pc:docMk/>
            <pc:sldMk cId="3022981140" sldId="315"/>
            <ac:inkMk id="45" creationId="{7BBCE1ED-9EE1-4A09-A9CB-B5E2795B4D19}"/>
          </ac:inkMkLst>
        </pc:inkChg>
        <pc:inkChg chg="add mod">
          <ac:chgData name="Alonso Raúl Melgarejo Galván" userId="34f8e7f98b12fabf" providerId="LiveId" clId="{FD30FA29-A3C3-4DDE-A8CF-DA98DF169BBC}" dt="2020-06-04T02:43:41.017" v="3017"/>
          <ac:inkMkLst>
            <pc:docMk/>
            <pc:sldMk cId="3022981140" sldId="315"/>
            <ac:inkMk id="53" creationId="{E508B2DB-286C-47FA-BA4C-627849F9DB55}"/>
          </ac:inkMkLst>
        </pc:inkChg>
        <pc:inkChg chg="add mod">
          <ac:chgData name="Alonso Raúl Melgarejo Galván" userId="34f8e7f98b12fabf" providerId="LiveId" clId="{FD30FA29-A3C3-4DDE-A8CF-DA98DF169BBC}" dt="2020-06-04T02:43:41.017" v="3017"/>
          <ac:inkMkLst>
            <pc:docMk/>
            <pc:sldMk cId="3022981140" sldId="315"/>
            <ac:inkMk id="54" creationId="{9652359A-B18D-421E-A8FB-3C184347D7CA}"/>
          </ac:inkMkLst>
        </pc:inkChg>
        <pc:inkChg chg="add mod">
          <ac:chgData name="Alonso Raúl Melgarejo Galván" userId="34f8e7f98b12fabf" providerId="LiveId" clId="{FD30FA29-A3C3-4DDE-A8CF-DA98DF169BBC}" dt="2020-06-04T02:43:41.017" v="3017"/>
          <ac:inkMkLst>
            <pc:docMk/>
            <pc:sldMk cId="3022981140" sldId="315"/>
            <ac:inkMk id="55" creationId="{3F9B2F92-6393-4A08-B551-A9D9923B178B}"/>
          </ac:inkMkLst>
        </pc:inkChg>
        <pc:inkChg chg="add mod">
          <ac:chgData name="Alonso Raúl Melgarejo Galván" userId="34f8e7f98b12fabf" providerId="LiveId" clId="{FD30FA29-A3C3-4DDE-A8CF-DA98DF169BBC}" dt="2020-06-04T02:43:41.017" v="3017"/>
          <ac:inkMkLst>
            <pc:docMk/>
            <pc:sldMk cId="3022981140" sldId="315"/>
            <ac:inkMk id="56" creationId="{6A3407CB-C8AE-4B3E-98AA-D5D08F31957F}"/>
          </ac:inkMkLst>
        </pc:inkChg>
        <pc:inkChg chg="add mod">
          <ac:chgData name="Alonso Raúl Melgarejo Galván" userId="34f8e7f98b12fabf" providerId="LiveId" clId="{FD30FA29-A3C3-4DDE-A8CF-DA98DF169BBC}" dt="2020-06-04T02:43:41.017" v="3017"/>
          <ac:inkMkLst>
            <pc:docMk/>
            <pc:sldMk cId="3022981140" sldId="315"/>
            <ac:inkMk id="57" creationId="{B57875F0-9D46-4652-AA56-07DEE6B6A9DA}"/>
          </ac:inkMkLst>
        </pc:inkChg>
        <pc:inkChg chg="add mod">
          <ac:chgData name="Alonso Raúl Melgarejo Galván" userId="34f8e7f98b12fabf" providerId="LiveId" clId="{FD30FA29-A3C3-4DDE-A8CF-DA98DF169BBC}" dt="2020-06-04T02:43:41.017" v="3017"/>
          <ac:inkMkLst>
            <pc:docMk/>
            <pc:sldMk cId="3022981140" sldId="315"/>
            <ac:inkMk id="58" creationId="{AA4E366C-2D4C-4715-9F32-F539F7EC314A}"/>
          </ac:inkMkLst>
        </pc:inkChg>
        <pc:inkChg chg="add mod">
          <ac:chgData name="Alonso Raúl Melgarejo Galván" userId="34f8e7f98b12fabf" providerId="LiveId" clId="{FD30FA29-A3C3-4DDE-A8CF-DA98DF169BBC}" dt="2020-06-04T02:43:41.017" v="3017"/>
          <ac:inkMkLst>
            <pc:docMk/>
            <pc:sldMk cId="3022981140" sldId="315"/>
            <ac:inkMk id="59" creationId="{9E7F3AED-081B-40EA-A147-7BAB18B4BE1D}"/>
          </ac:inkMkLst>
        </pc:inkChg>
        <pc:inkChg chg="add mod">
          <ac:chgData name="Alonso Raúl Melgarejo Galván" userId="34f8e7f98b12fabf" providerId="LiveId" clId="{FD30FA29-A3C3-4DDE-A8CF-DA98DF169BBC}" dt="2020-06-04T02:43:41.017" v="3017"/>
          <ac:inkMkLst>
            <pc:docMk/>
            <pc:sldMk cId="3022981140" sldId="315"/>
            <ac:inkMk id="60" creationId="{AEE66441-4848-471A-A3B3-593F218B461F}"/>
          </ac:inkMkLst>
        </pc:inkChg>
        <pc:inkChg chg="add mod">
          <ac:chgData name="Alonso Raúl Melgarejo Galván" userId="34f8e7f98b12fabf" providerId="LiveId" clId="{FD30FA29-A3C3-4DDE-A8CF-DA98DF169BBC}" dt="2020-06-04T02:43:41.017" v="3017"/>
          <ac:inkMkLst>
            <pc:docMk/>
            <pc:sldMk cId="3022981140" sldId="315"/>
            <ac:inkMk id="61" creationId="{8B897EBB-9876-4730-9F45-E997EE0355F6}"/>
          </ac:inkMkLst>
        </pc:inkChg>
        <pc:inkChg chg="add mod">
          <ac:chgData name="Alonso Raúl Melgarejo Galván" userId="34f8e7f98b12fabf" providerId="LiveId" clId="{FD30FA29-A3C3-4DDE-A8CF-DA98DF169BBC}" dt="2020-06-04T02:43:41.017" v="3017"/>
          <ac:inkMkLst>
            <pc:docMk/>
            <pc:sldMk cId="3022981140" sldId="315"/>
            <ac:inkMk id="63" creationId="{CB3EAAB3-4633-4EB5-A1D7-A9EC3515BFAD}"/>
          </ac:inkMkLst>
        </pc:inkChg>
        <pc:inkChg chg="add mod">
          <ac:chgData name="Alonso Raúl Melgarejo Galván" userId="34f8e7f98b12fabf" providerId="LiveId" clId="{FD30FA29-A3C3-4DDE-A8CF-DA98DF169BBC}" dt="2020-06-04T02:43:41.017" v="3017"/>
          <ac:inkMkLst>
            <pc:docMk/>
            <pc:sldMk cId="3022981140" sldId="315"/>
            <ac:inkMk id="64" creationId="{62353C12-F5F5-4FEB-AB29-8E74F4735AD9}"/>
          </ac:inkMkLst>
        </pc:inkChg>
        <pc:inkChg chg="add">
          <ac:chgData name="Alonso Raúl Melgarejo Galván" userId="34f8e7f98b12fabf" providerId="LiveId" clId="{FD30FA29-A3C3-4DDE-A8CF-DA98DF169BBC}" dt="2020-06-04T02:34:21.658" v="2765" actId="9405"/>
          <ac:inkMkLst>
            <pc:docMk/>
            <pc:sldMk cId="3022981140" sldId="315"/>
            <ac:inkMk id="66" creationId="{AF0A58E4-2906-4ED9-95BA-69738BCF6CF5}"/>
          </ac:inkMkLst>
        </pc:inkChg>
        <pc:inkChg chg="add">
          <ac:chgData name="Alonso Raúl Melgarejo Galván" userId="34f8e7f98b12fabf" providerId="LiveId" clId="{FD30FA29-A3C3-4DDE-A8CF-DA98DF169BBC}" dt="2020-06-04T02:34:26.397" v="2766" actId="9405"/>
          <ac:inkMkLst>
            <pc:docMk/>
            <pc:sldMk cId="3022981140" sldId="315"/>
            <ac:inkMk id="67" creationId="{02EDE6D4-23DE-4A9C-B42C-9A33C918CF62}"/>
          </ac:inkMkLst>
        </pc:inkChg>
        <pc:inkChg chg="add mod">
          <ac:chgData name="Alonso Raúl Melgarejo Galván" userId="34f8e7f98b12fabf" providerId="LiveId" clId="{FD30FA29-A3C3-4DDE-A8CF-DA98DF169BBC}" dt="2020-06-04T02:43:41.017" v="3017"/>
          <ac:inkMkLst>
            <pc:docMk/>
            <pc:sldMk cId="3022981140" sldId="315"/>
            <ac:inkMk id="68" creationId="{E3D7D93B-111E-4E42-9B18-CE224277672D}"/>
          </ac:inkMkLst>
        </pc:inkChg>
        <pc:inkChg chg="add mod">
          <ac:chgData name="Alonso Raúl Melgarejo Galván" userId="34f8e7f98b12fabf" providerId="LiveId" clId="{FD30FA29-A3C3-4DDE-A8CF-DA98DF169BBC}" dt="2020-06-04T02:43:41.017" v="3017"/>
          <ac:inkMkLst>
            <pc:docMk/>
            <pc:sldMk cId="3022981140" sldId="315"/>
            <ac:inkMk id="69" creationId="{B98C8962-C40F-4535-89B7-775B4545BA41}"/>
          </ac:inkMkLst>
        </pc:inkChg>
        <pc:inkChg chg="add mod">
          <ac:chgData name="Alonso Raúl Melgarejo Galván" userId="34f8e7f98b12fabf" providerId="LiveId" clId="{FD30FA29-A3C3-4DDE-A8CF-DA98DF169BBC}" dt="2020-06-04T02:43:41.017" v="3017"/>
          <ac:inkMkLst>
            <pc:docMk/>
            <pc:sldMk cId="3022981140" sldId="315"/>
            <ac:inkMk id="71" creationId="{E0AA8B4C-9144-4546-8750-463AC8247A98}"/>
          </ac:inkMkLst>
        </pc:inkChg>
        <pc:inkChg chg="add mod">
          <ac:chgData name="Alonso Raúl Melgarejo Galván" userId="34f8e7f98b12fabf" providerId="LiveId" clId="{FD30FA29-A3C3-4DDE-A8CF-DA98DF169BBC}" dt="2020-06-04T02:43:41.017" v="3017"/>
          <ac:inkMkLst>
            <pc:docMk/>
            <pc:sldMk cId="3022981140" sldId="315"/>
            <ac:inkMk id="72" creationId="{852EF525-8CD0-4607-B90F-43F35123265E}"/>
          </ac:inkMkLst>
        </pc:inkChg>
        <pc:inkChg chg="add mod">
          <ac:chgData name="Alonso Raúl Melgarejo Galván" userId="34f8e7f98b12fabf" providerId="LiveId" clId="{FD30FA29-A3C3-4DDE-A8CF-DA98DF169BBC}" dt="2020-06-04T02:43:41.017" v="3017"/>
          <ac:inkMkLst>
            <pc:docMk/>
            <pc:sldMk cId="3022981140" sldId="315"/>
            <ac:inkMk id="73" creationId="{F798B55F-CC80-45B4-B6CE-83A7032DC5EC}"/>
          </ac:inkMkLst>
        </pc:inkChg>
        <pc:inkChg chg="add mod">
          <ac:chgData name="Alonso Raúl Melgarejo Galván" userId="34f8e7f98b12fabf" providerId="LiveId" clId="{FD30FA29-A3C3-4DDE-A8CF-DA98DF169BBC}" dt="2020-06-04T02:43:41.017" v="3017"/>
          <ac:inkMkLst>
            <pc:docMk/>
            <pc:sldMk cId="3022981140" sldId="315"/>
            <ac:inkMk id="74" creationId="{CF71C682-C1BA-4032-886C-9E8B53FCD37E}"/>
          </ac:inkMkLst>
        </pc:inkChg>
        <pc:inkChg chg="add mod">
          <ac:chgData name="Alonso Raúl Melgarejo Galván" userId="34f8e7f98b12fabf" providerId="LiveId" clId="{FD30FA29-A3C3-4DDE-A8CF-DA98DF169BBC}" dt="2020-06-04T02:43:41.017" v="3017"/>
          <ac:inkMkLst>
            <pc:docMk/>
            <pc:sldMk cId="3022981140" sldId="315"/>
            <ac:inkMk id="75" creationId="{FB3C7E9B-FB57-4600-A506-9C4A34F0A995}"/>
          </ac:inkMkLst>
        </pc:inkChg>
        <pc:inkChg chg="add mod">
          <ac:chgData name="Alonso Raúl Melgarejo Galván" userId="34f8e7f98b12fabf" providerId="LiveId" clId="{FD30FA29-A3C3-4DDE-A8CF-DA98DF169BBC}" dt="2020-06-04T02:43:41.017" v="3017"/>
          <ac:inkMkLst>
            <pc:docMk/>
            <pc:sldMk cId="3022981140" sldId="315"/>
            <ac:inkMk id="77" creationId="{6E20A56C-D892-403B-B6B2-3F64CBAEB12B}"/>
          </ac:inkMkLst>
        </pc:inkChg>
        <pc:inkChg chg="add mod">
          <ac:chgData name="Alonso Raúl Melgarejo Galván" userId="34f8e7f98b12fabf" providerId="LiveId" clId="{FD30FA29-A3C3-4DDE-A8CF-DA98DF169BBC}" dt="2020-06-04T02:43:41.017" v="3017"/>
          <ac:inkMkLst>
            <pc:docMk/>
            <pc:sldMk cId="3022981140" sldId="315"/>
            <ac:inkMk id="79" creationId="{2B009E7A-7644-447A-9788-8697DA875629}"/>
          </ac:inkMkLst>
        </pc:inkChg>
        <pc:inkChg chg="add mod">
          <ac:chgData name="Alonso Raúl Melgarejo Galván" userId="34f8e7f98b12fabf" providerId="LiveId" clId="{FD30FA29-A3C3-4DDE-A8CF-DA98DF169BBC}" dt="2020-06-04T02:43:41.017" v="3017"/>
          <ac:inkMkLst>
            <pc:docMk/>
            <pc:sldMk cId="3022981140" sldId="315"/>
            <ac:inkMk id="80" creationId="{520AB00F-670F-462E-B8A3-35F084D2A8ED}"/>
          </ac:inkMkLst>
        </pc:inkChg>
        <pc:inkChg chg="add mod">
          <ac:chgData name="Alonso Raúl Melgarejo Galván" userId="34f8e7f98b12fabf" providerId="LiveId" clId="{FD30FA29-A3C3-4DDE-A8CF-DA98DF169BBC}" dt="2020-06-04T02:43:41.017" v="3017"/>
          <ac:inkMkLst>
            <pc:docMk/>
            <pc:sldMk cId="3022981140" sldId="315"/>
            <ac:inkMk id="81" creationId="{EE9F3506-28E9-4E15-AF83-B3FC4FBC597B}"/>
          </ac:inkMkLst>
        </pc:inkChg>
        <pc:inkChg chg="add mod">
          <ac:chgData name="Alonso Raúl Melgarejo Galván" userId="34f8e7f98b12fabf" providerId="LiveId" clId="{FD30FA29-A3C3-4DDE-A8CF-DA98DF169BBC}" dt="2020-06-04T02:43:41.017" v="3017"/>
          <ac:inkMkLst>
            <pc:docMk/>
            <pc:sldMk cId="3022981140" sldId="315"/>
            <ac:inkMk id="82" creationId="{96598057-6BA1-46F3-904E-6742DC296145}"/>
          </ac:inkMkLst>
        </pc:inkChg>
        <pc:inkChg chg="add mod">
          <ac:chgData name="Alonso Raúl Melgarejo Galván" userId="34f8e7f98b12fabf" providerId="LiveId" clId="{FD30FA29-A3C3-4DDE-A8CF-DA98DF169BBC}" dt="2020-06-04T02:43:41.017" v="3017"/>
          <ac:inkMkLst>
            <pc:docMk/>
            <pc:sldMk cId="3022981140" sldId="315"/>
            <ac:inkMk id="84" creationId="{A7FBE62D-9686-4ABA-B71D-5547ADFC9099}"/>
          </ac:inkMkLst>
        </pc:inkChg>
        <pc:inkChg chg="add mod">
          <ac:chgData name="Alonso Raúl Melgarejo Galván" userId="34f8e7f98b12fabf" providerId="LiveId" clId="{FD30FA29-A3C3-4DDE-A8CF-DA98DF169BBC}" dt="2020-06-04T02:43:41.017" v="3017"/>
          <ac:inkMkLst>
            <pc:docMk/>
            <pc:sldMk cId="3022981140" sldId="315"/>
            <ac:inkMk id="85" creationId="{F1B20E58-E5D2-4AC5-B8D1-8FE9A26CDB2C}"/>
          </ac:inkMkLst>
        </pc:inkChg>
        <pc:inkChg chg="add mod">
          <ac:chgData name="Alonso Raúl Melgarejo Galván" userId="34f8e7f98b12fabf" providerId="LiveId" clId="{FD30FA29-A3C3-4DDE-A8CF-DA98DF169BBC}" dt="2020-06-04T02:43:41.017" v="3017"/>
          <ac:inkMkLst>
            <pc:docMk/>
            <pc:sldMk cId="3022981140" sldId="315"/>
            <ac:inkMk id="86" creationId="{0415E7DB-D9E6-4F22-BD3E-B355B3D419BA}"/>
          </ac:inkMkLst>
        </pc:inkChg>
        <pc:inkChg chg="add mod">
          <ac:chgData name="Alonso Raúl Melgarejo Galván" userId="34f8e7f98b12fabf" providerId="LiveId" clId="{FD30FA29-A3C3-4DDE-A8CF-DA98DF169BBC}" dt="2020-06-04T02:43:41.017" v="3017"/>
          <ac:inkMkLst>
            <pc:docMk/>
            <pc:sldMk cId="3022981140" sldId="315"/>
            <ac:inkMk id="87" creationId="{18507ACD-2217-4D82-B179-425471F44884}"/>
          </ac:inkMkLst>
        </pc:inkChg>
        <pc:inkChg chg="add mod">
          <ac:chgData name="Alonso Raúl Melgarejo Galván" userId="34f8e7f98b12fabf" providerId="LiveId" clId="{FD30FA29-A3C3-4DDE-A8CF-DA98DF169BBC}" dt="2020-06-04T02:43:41.017" v="3017"/>
          <ac:inkMkLst>
            <pc:docMk/>
            <pc:sldMk cId="3022981140" sldId="315"/>
            <ac:inkMk id="88" creationId="{EA03686A-B699-4EC5-8894-F5CF452EED77}"/>
          </ac:inkMkLst>
        </pc:inkChg>
        <pc:inkChg chg="add mod">
          <ac:chgData name="Alonso Raúl Melgarejo Galván" userId="34f8e7f98b12fabf" providerId="LiveId" clId="{FD30FA29-A3C3-4DDE-A8CF-DA98DF169BBC}" dt="2020-06-04T02:35:11.539" v="2793"/>
          <ac:inkMkLst>
            <pc:docMk/>
            <pc:sldMk cId="3022981140" sldId="315"/>
            <ac:inkMk id="90" creationId="{A2E50D22-AA0E-4698-A599-751A6B14A172}"/>
          </ac:inkMkLst>
        </pc:inkChg>
        <pc:inkChg chg="add mod">
          <ac:chgData name="Alonso Raúl Melgarejo Galván" userId="34f8e7f98b12fabf" providerId="LiveId" clId="{FD30FA29-A3C3-4DDE-A8CF-DA98DF169BBC}" dt="2020-06-04T02:43:41.017" v="3017"/>
          <ac:inkMkLst>
            <pc:docMk/>
            <pc:sldMk cId="3022981140" sldId="315"/>
            <ac:inkMk id="92" creationId="{FFDF2061-EEFC-47C1-AF83-6FC7537E778A}"/>
          </ac:inkMkLst>
        </pc:inkChg>
        <pc:inkChg chg="add mod">
          <ac:chgData name="Alonso Raúl Melgarejo Galván" userId="34f8e7f98b12fabf" providerId="LiveId" clId="{FD30FA29-A3C3-4DDE-A8CF-DA98DF169BBC}" dt="2020-06-04T02:43:41.017" v="3017"/>
          <ac:inkMkLst>
            <pc:docMk/>
            <pc:sldMk cId="3022981140" sldId="315"/>
            <ac:inkMk id="93" creationId="{F2534D3D-2D3F-4777-9BAB-3F70624D7FD3}"/>
          </ac:inkMkLst>
        </pc:inkChg>
        <pc:inkChg chg="add mod">
          <ac:chgData name="Alonso Raúl Melgarejo Galván" userId="34f8e7f98b12fabf" providerId="LiveId" clId="{FD30FA29-A3C3-4DDE-A8CF-DA98DF169BBC}" dt="2020-06-04T02:35:28.155" v="2798"/>
          <ac:inkMkLst>
            <pc:docMk/>
            <pc:sldMk cId="3022981140" sldId="315"/>
            <ac:inkMk id="95" creationId="{7EC94E64-D49A-4CE6-9271-A70AFEB2745D}"/>
          </ac:inkMkLst>
        </pc:inkChg>
        <pc:inkChg chg="add mod">
          <ac:chgData name="Alonso Raúl Melgarejo Galván" userId="34f8e7f98b12fabf" providerId="LiveId" clId="{FD30FA29-A3C3-4DDE-A8CF-DA98DF169BBC}" dt="2020-06-04T02:43:41.017" v="3017"/>
          <ac:inkMkLst>
            <pc:docMk/>
            <pc:sldMk cId="3022981140" sldId="315"/>
            <ac:inkMk id="97" creationId="{4FBB459F-DD89-46EC-86E2-5763588D48AA}"/>
          </ac:inkMkLst>
        </pc:inkChg>
        <pc:inkChg chg="add mod">
          <ac:chgData name="Alonso Raúl Melgarejo Galván" userId="34f8e7f98b12fabf" providerId="LiveId" clId="{FD30FA29-A3C3-4DDE-A8CF-DA98DF169BBC}" dt="2020-06-04T02:43:41.017" v="3017"/>
          <ac:inkMkLst>
            <pc:docMk/>
            <pc:sldMk cId="3022981140" sldId="315"/>
            <ac:inkMk id="98" creationId="{A1847C4F-2959-48FA-95C3-6AC806879E25}"/>
          </ac:inkMkLst>
        </pc:inkChg>
        <pc:inkChg chg="add mod">
          <ac:chgData name="Alonso Raúl Melgarejo Galván" userId="34f8e7f98b12fabf" providerId="LiveId" clId="{FD30FA29-A3C3-4DDE-A8CF-DA98DF169BBC}" dt="2020-06-04T02:43:41.017" v="3017"/>
          <ac:inkMkLst>
            <pc:docMk/>
            <pc:sldMk cId="3022981140" sldId="315"/>
            <ac:inkMk id="100" creationId="{9C41EBCC-EFB7-46BD-9F3A-2B3B9C470060}"/>
          </ac:inkMkLst>
        </pc:inkChg>
        <pc:inkChg chg="add mod">
          <ac:chgData name="Alonso Raúl Melgarejo Galván" userId="34f8e7f98b12fabf" providerId="LiveId" clId="{FD30FA29-A3C3-4DDE-A8CF-DA98DF169BBC}" dt="2020-06-04T02:43:41.017" v="3017"/>
          <ac:inkMkLst>
            <pc:docMk/>
            <pc:sldMk cId="3022981140" sldId="315"/>
            <ac:inkMk id="102" creationId="{FD765DF7-BD93-42A7-878B-FECEA106D4E6}"/>
          </ac:inkMkLst>
        </pc:inkChg>
        <pc:inkChg chg="add mod">
          <ac:chgData name="Alonso Raúl Melgarejo Galván" userId="34f8e7f98b12fabf" providerId="LiveId" clId="{FD30FA29-A3C3-4DDE-A8CF-DA98DF169BBC}" dt="2020-06-04T02:43:41.017" v="3017"/>
          <ac:inkMkLst>
            <pc:docMk/>
            <pc:sldMk cId="3022981140" sldId="315"/>
            <ac:inkMk id="104" creationId="{82A9708F-6595-4A08-BB68-D5E19B72F184}"/>
          </ac:inkMkLst>
        </pc:inkChg>
        <pc:inkChg chg="add mod">
          <ac:chgData name="Alonso Raúl Melgarejo Galván" userId="34f8e7f98b12fabf" providerId="LiveId" clId="{FD30FA29-A3C3-4DDE-A8CF-DA98DF169BBC}" dt="2020-06-04T02:43:41.017" v="3017"/>
          <ac:inkMkLst>
            <pc:docMk/>
            <pc:sldMk cId="3022981140" sldId="315"/>
            <ac:inkMk id="105" creationId="{3C7AF4A6-201E-445A-82FA-DF5E56AB47D9}"/>
          </ac:inkMkLst>
        </pc:inkChg>
        <pc:inkChg chg="add mod">
          <ac:chgData name="Alonso Raúl Melgarejo Galván" userId="34f8e7f98b12fabf" providerId="LiveId" clId="{FD30FA29-A3C3-4DDE-A8CF-DA98DF169BBC}" dt="2020-06-04T02:43:41.017" v="3017"/>
          <ac:inkMkLst>
            <pc:docMk/>
            <pc:sldMk cId="3022981140" sldId="315"/>
            <ac:inkMk id="107" creationId="{CFC46A47-0F67-4421-B3AE-77B96EDFB7F5}"/>
          </ac:inkMkLst>
        </pc:inkChg>
        <pc:inkChg chg="add mod">
          <ac:chgData name="Alonso Raúl Melgarejo Galván" userId="34f8e7f98b12fabf" providerId="LiveId" clId="{FD30FA29-A3C3-4DDE-A8CF-DA98DF169BBC}" dt="2020-06-04T02:43:41.017" v="3017"/>
          <ac:inkMkLst>
            <pc:docMk/>
            <pc:sldMk cId="3022981140" sldId="315"/>
            <ac:inkMk id="108" creationId="{C6226DCB-D43C-4198-AC5B-B7CF6B4FB9BA}"/>
          </ac:inkMkLst>
        </pc:inkChg>
        <pc:inkChg chg="add mod">
          <ac:chgData name="Alonso Raúl Melgarejo Galván" userId="34f8e7f98b12fabf" providerId="LiveId" clId="{FD30FA29-A3C3-4DDE-A8CF-DA98DF169BBC}" dt="2020-06-04T02:43:41.017" v="3017"/>
          <ac:inkMkLst>
            <pc:docMk/>
            <pc:sldMk cId="3022981140" sldId="315"/>
            <ac:inkMk id="109" creationId="{90D53950-04EB-427E-AFD9-D30A53E4E803}"/>
          </ac:inkMkLst>
        </pc:inkChg>
        <pc:inkChg chg="add mod">
          <ac:chgData name="Alonso Raúl Melgarejo Galván" userId="34f8e7f98b12fabf" providerId="LiveId" clId="{FD30FA29-A3C3-4DDE-A8CF-DA98DF169BBC}" dt="2020-06-04T02:43:41.017" v="3017"/>
          <ac:inkMkLst>
            <pc:docMk/>
            <pc:sldMk cId="3022981140" sldId="315"/>
            <ac:inkMk id="111" creationId="{80F5C7A3-C284-44B5-9E93-6D3EDE38AC33}"/>
          </ac:inkMkLst>
        </pc:inkChg>
        <pc:inkChg chg="add mod">
          <ac:chgData name="Alonso Raúl Melgarejo Galván" userId="34f8e7f98b12fabf" providerId="LiveId" clId="{FD30FA29-A3C3-4DDE-A8CF-DA98DF169BBC}" dt="2020-06-04T02:43:41.017" v="3017"/>
          <ac:inkMkLst>
            <pc:docMk/>
            <pc:sldMk cId="3022981140" sldId="315"/>
            <ac:inkMk id="112" creationId="{72D58612-B95B-4C01-AC2A-1D6B61E4B8A6}"/>
          </ac:inkMkLst>
        </pc:inkChg>
        <pc:inkChg chg="add mod">
          <ac:chgData name="Alonso Raúl Melgarejo Galván" userId="34f8e7f98b12fabf" providerId="LiveId" clId="{FD30FA29-A3C3-4DDE-A8CF-DA98DF169BBC}" dt="2020-06-04T02:43:41.017" v="3017"/>
          <ac:inkMkLst>
            <pc:docMk/>
            <pc:sldMk cId="3022981140" sldId="315"/>
            <ac:inkMk id="114" creationId="{29F59B02-E788-4ED2-8F54-03DBBAFD61AD}"/>
          </ac:inkMkLst>
        </pc:inkChg>
        <pc:inkChg chg="add mod">
          <ac:chgData name="Alonso Raúl Melgarejo Galván" userId="34f8e7f98b12fabf" providerId="LiveId" clId="{FD30FA29-A3C3-4DDE-A8CF-DA98DF169BBC}" dt="2020-06-04T02:43:41.017" v="3017"/>
          <ac:inkMkLst>
            <pc:docMk/>
            <pc:sldMk cId="3022981140" sldId="315"/>
            <ac:inkMk id="115" creationId="{3A3AF337-F2B5-44FE-9963-4678EA6EDA5C}"/>
          </ac:inkMkLst>
        </pc:inkChg>
        <pc:inkChg chg="add mod">
          <ac:chgData name="Alonso Raúl Melgarejo Galván" userId="34f8e7f98b12fabf" providerId="LiveId" clId="{FD30FA29-A3C3-4DDE-A8CF-DA98DF169BBC}" dt="2020-06-04T02:43:41.017" v="3017"/>
          <ac:inkMkLst>
            <pc:docMk/>
            <pc:sldMk cId="3022981140" sldId="315"/>
            <ac:inkMk id="117" creationId="{BA11E492-C5D5-4F17-8D8D-4400798D7E91}"/>
          </ac:inkMkLst>
        </pc:inkChg>
        <pc:inkChg chg="add mod">
          <ac:chgData name="Alonso Raúl Melgarejo Galván" userId="34f8e7f98b12fabf" providerId="LiveId" clId="{FD30FA29-A3C3-4DDE-A8CF-DA98DF169BBC}" dt="2020-06-04T02:43:41.017" v="3017"/>
          <ac:inkMkLst>
            <pc:docMk/>
            <pc:sldMk cId="3022981140" sldId="315"/>
            <ac:inkMk id="118" creationId="{D4A4CCD7-7BDB-40B9-B86E-66092B89F9DF}"/>
          </ac:inkMkLst>
        </pc:inkChg>
        <pc:inkChg chg="add mod">
          <ac:chgData name="Alonso Raúl Melgarejo Galván" userId="34f8e7f98b12fabf" providerId="LiveId" clId="{FD30FA29-A3C3-4DDE-A8CF-DA98DF169BBC}" dt="2020-06-04T02:43:41.017" v="3017"/>
          <ac:inkMkLst>
            <pc:docMk/>
            <pc:sldMk cId="3022981140" sldId="315"/>
            <ac:inkMk id="120" creationId="{7C962DAA-E07F-4B2F-A04A-5BA3C9BAF169}"/>
          </ac:inkMkLst>
        </pc:inkChg>
        <pc:inkChg chg="add mod">
          <ac:chgData name="Alonso Raúl Melgarejo Galván" userId="34f8e7f98b12fabf" providerId="LiveId" clId="{FD30FA29-A3C3-4DDE-A8CF-DA98DF169BBC}" dt="2020-06-04T02:43:41.017" v="3017"/>
          <ac:inkMkLst>
            <pc:docMk/>
            <pc:sldMk cId="3022981140" sldId="315"/>
            <ac:inkMk id="121" creationId="{BACBC1D3-4202-488B-B571-DD70CC019CE5}"/>
          </ac:inkMkLst>
        </pc:inkChg>
        <pc:inkChg chg="add mod">
          <ac:chgData name="Alonso Raúl Melgarejo Galván" userId="34f8e7f98b12fabf" providerId="LiveId" clId="{FD30FA29-A3C3-4DDE-A8CF-DA98DF169BBC}" dt="2020-06-04T02:43:41.017" v="3017"/>
          <ac:inkMkLst>
            <pc:docMk/>
            <pc:sldMk cId="3022981140" sldId="315"/>
            <ac:inkMk id="123" creationId="{0CE7A4FD-5E84-48C8-BD53-DE65A2DFE167}"/>
          </ac:inkMkLst>
        </pc:inkChg>
        <pc:inkChg chg="add mod">
          <ac:chgData name="Alonso Raúl Melgarejo Galván" userId="34f8e7f98b12fabf" providerId="LiveId" clId="{FD30FA29-A3C3-4DDE-A8CF-DA98DF169BBC}" dt="2020-06-04T02:43:41.017" v="3017"/>
          <ac:inkMkLst>
            <pc:docMk/>
            <pc:sldMk cId="3022981140" sldId="315"/>
            <ac:inkMk id="124" creationId="{2F55FCED-4765-4991-8009-67C84EE76B28}"/>
          </ac:inkMkLst>
        </pc:inkChg>
        <pc:inkChg chg="add mod">
          <ac:chgData name="Alonso Raúl Melgarejo Galván" userId="34f8e7f98b12fabf" providerId="LiveId" clId="{FD30FA29-A3C3-4DDE-A8CF-DA98DF169BBC}" dt="2020-06-04T02:43:41.017" v="3017"/>
          <ac:inkMkLst>
            <pc:docMk/>
            <pc:sldMk cId="3022981140" sldId="315"/>
            <ac:inkMk id="126" creationId="{88000092-137A-4B9F-B358-1499E5D83D20}"/>
          </ac:inkMkLst>
        </pc:inkChg>
        <pc:inkChg chg="add mod">
          <ac:chgData name="Alonso Raúl Melgarejo Galván" userId="34f8e7f98b12fabf" providerId="LiveId" clId="{FD30FA29-A3C3-4DDE-A8CF-DA98DF169BBC}" dt="2020-06-04T02:43:41.017" v="3017"/>
          <ac:inkMkLst>
            <pc:docMk/>
            <pc:sldMk cId="3022981140" sldId="315"/>
            <ac:inkMk id="127" creationId="{C53C11EE-29D5-4C2B-AE10-519732DB82D8}"/>
          </ac:inkMkLst>
        </pc:inkChg>
      </pc:sldChg>
      <pc:sldChg chg="addSp delSp modSp mod">
        <pc:chgData name="Alonso Raúl Melgarejo Galván" userId="34f8e7f98b12fabf" providerId="LiveId" clId="{FD30FA29-A3C3-4DDE-A8CF-DA98DF169BBC}" dt="2020-06-04T02:39:54.044" v="2920"/>
        <pc:sldMkLst>
          <pc:docMk/>
          <pc:sldMk cId="2966502609" sldId="316"/>
        </pc:sldMkLst>
        <pc:grpChg chg="del mod">
          <ac:chgData name="Alonso Raúl Melgarejo Galván" userId="34f8e7f98b12fabf" providerId="LiveId" clId="{FD30FA29-A3C3-4DDE-A8CF-DA98DF169BBC}" dt="2020-06-04T02:36:24.186" v="2826"/>
          <ac:grpSpMkLst>
            <pc:docMk/>
            <pc:sldMk cId="2966502609" sldId="316"/>
            <ac:grpSpMk id="31" creationId="{0F68DA6A-DCE7-441B-AC28-28D946CF7826}"/>
          </ac:grpSpMkLst>
        </pc:grpChg>
        <pc:grpChg chg="del mod">
          <ac:chgData name="Alonso Raúl Melgarejo Galván" userId="34f8e7f98b12fabf" providerId="LiveId" clId="{FD30FA29-A3C3-4DDE-A8CF-DA98DF169BBC}" dt="2020-06-04T02:36:57.271" v="2839"/>
          <ac:grpSpMkLst>
            <pc:docMk/>
            <pc:sldMk cId="2966502609" sldId="316"/>
            <ac:grpSpMk id="34" creationId="{91F5E281-FBF2-420B-82D8-DD74F3E60A23}"/>
          </ac:grpSpMkLst>
        </pc:grpChg>
        <pc:grpChg chg="del mod">
          <ac:chgData name="Alonso Raúl Melgarejo Galván" userId="34f8e7f98b12fabf" providerId="LiveId" clId="{FD30FA29-A3C3-4DDE-A8CF-DA98DF169BBC}" dt="2020-06-04T02:36:36.312" v="2832"/>
          <ac:grpSpMkLst>
            <pc:docMk/>
            <pc:sldMk cId="2966502609" sldId="316"/>
            <ac:grpSpMk id="53" creationId="{BEA42BA0-D825-470C-BCE0-371476F5762A}"/>
          </ac:grpSpMkLst>
        </pc:grpChg>
        <pc:grpChg chg="del mod">
          <ac:chgData name="Alonso Raúl Melgarejo Galván" userId="34f8e7f98b12fabf" providerId="LiveId" clId="{FD30FA29-A3C3-4DDE-A8CF-DA98DF169BBC}" dt="2020-06-04T02:36:57.271" v="2839"/>
          <ac:grpSpMkLst>
            <pc:docMk/>
            <pc:sldMk cId="2966502609" sldId="316"/>
            <ac:grpSpMk id="55" creationId="{DA495697-6905-4E73-82D2-A05450DA8B8D}"/>
          </ac:grpSpMkLst>
        </pc:grpChg>
        <pc:grpChg chg="del mod">
          <ac:chgData name="Alonso Raúl Melgarejo Galván" userId="34f8e7f98b12fabf" providerId="LiveId" clId="{FD30FA29-A3C3-4DDE-A8CF-DA98DF169BBC}" dt="2020-06-04T02:36:57.271" v="2839"/>
          <ac:grpSpMkLst>
            <pc:docMk/>
            <pc:sldMk cId="2966502609" sldId="316"/>
            <ac:grpSpMk id="59" creationId="{E33F38A9-6FF9-4177-891E-6C42B45F4A32}"/>
          </ac:grpSpMkLst>
        </pc:grpChg>
        <pc:grpChg chg="del mod">
          <ac:chgData name="Alonso Raúl Melgarejo Galván" userId="34f8e7f98b12fabf" providerId="LiveId" clId="{FD30FA29-A3C3-4DDE-A8CF-DA98DF169BBC}" dt="2020-06-04T02:37:13.569" v="2845"/>
          <ac:grpSpMkLst>
            <pc:docMk/>
            <pc:sldMk cId="2966502609" sldId="316"/>
            <ac:grpSpMk id="65" creationId="{7659347A-DAC7-44F2-AA0A-51946A881074}"/>
          </ac:grpSpMkLst>
        </pc:grpChg>
        <pc:grpChg chg="del mod">
          <ac:chgData name="Alonso Raúl Melgarejo Galván" userId="34f8e7f98b12fabf" providerId="LiveId" clId="{FD30FA29-A3C3-4DDE-A8CF-DA98DF169BBC}" dt="2020-06-04T02:37:13.569" v="2845"/>
          <ac:grpSpMkLst>
            <pc:docMk/>
            <pc:sldMk cId="2966502609" sldId="316"/>
            <ac:grpSpMk id="69" creationId="{CEB34170-DC47-48F3-90FF-AF74FA3E8005}"/>
          </ac:grpSpMkLst>
        </pc:grpChg>
        <pc:grpChg chg="del mod">
          <ac:chgData name="Alonso Raúl Melgarejo Galván" userId="34f8e7f98b12fabf" providerId="LiveId" clId="{FD30FA29-A3C3-4DDE-A8CF-DA98DF169BBC}" dt="2020-06-04T02:37:19.896" v="2848"/>
          <ac:grpSpMkLst>
            <pc:docMk/>
            <pc:sldMk cId="2966502609" sldId="316"/>
            <ac:grpSpMk id="71" creationId="{79DD5A86-84F9-4280-BBE5-13A6BD036B4F}"/>
          </ac:grpSpMkLst>
        </pc:grpChg>
        <pc:grpChg chg="del mod">
          <ac:chgData name="Alonso Raúl Melgarejo Galván" userId="34f8e7f98b12fabf" providerId="LiveId" clId="{FD30FA29-A3C3-4DDE-A8CF-DA98DF169BBC}" dt="2020-06-04T02:37:28.523" v="2856"/>
          <ac:grpSpMkLst>
            <pc:docMk/>
            <pc:sldMk cId="2966502609" sldId="316"/>
            <ac:grpSpMk id="74" creationId="{E4516339-0838-43A0-A1E4-F553BA5EFBFE}"/>
          </ac:grpSpMkLst>
        </pc:grpChg>
        <pc:grpChg chg="del mod">
          <ac:chgData name="Alonso Raúl Melgarejo Galván" userId="34f8e7f98b12fabf" providerId="LiveId" clId="{FD30FA29-A3C3-4DDE-A8CF-DA98DF169BBC}" dt="2020-06-04T02:37:28.523" v="2856"/>
          <ac:grpSpMkLst>
            <pc:docMk/>
            <pc:sldMk cId="2966502609" sldId="316"/>
            <ac:grpSpMk id="80" creationId="{E3C81CD3-4EB8-48BD-9A13-41CE31D51CE7}"/>
          </ac:grpSpMkLst>
        </pc:grpChg>
        <pc:grpChg chg="del mod">
          <ac:chgData name="Alonso Raúl Melgarejo Galván" userId="34f8e7f98b12fabf" providerId="LiveId" clId="{FD30FA29-A3C3-4DDE-A8CF-DA98DF169BBC}" dt="2020-06-04T02:37:32.444" v="2858"/>
          <ac:grpSpMkLst>
            <pc:docMk/>
            <pc:sldMk cId="2966502609" sldId="316"/>
            <ac:grpSpMk id="82" creationId="{2FB60FE5-E6DF-4145-AD26-DFCA9E5D06EE}"/>
          </ac:grpSpMkLst>
        </pc:grpChg>
        <pc:grpChg chg="del mod">
          <ac:chgData name="Alonso Raúl Melgarejo Galván" userId="34f8e7f98b12fabf" providerId="LiveId" clId="{FD30FA29-A3C3-4DDE-A8CF-DA98DF169BBC}" dt="2020-06-04T02:37:36.022" v="2860"/>
          <ac:grpSpMkLst>
            <pc:docMk/>
            <pc:sldMk cId="2966502609" sldId="316"/>
            <ac:grpSpMk id="84" creationId="{F528163F-51B6-498B-A5B1-2BFE8143F7FD}"/>
          </ac:grpSpMkLst>
        </pc:grpChg>
        <pc:grpChg chg="del mod">
          <ac:chgData name="Alonso Raúl Melgarejo Galván" userId="34f8e7f98b12fabf" providerId="LiveId" clId="{FD30FA29-A3C3-4DDE-A8CF-DA98DF169BBC}" dt="2020-06-04T02:37:45.145" v="2862"/>
          <ac:grpSpMkLst>
            <pc:docMk/>
            <pc:sldMk cId="2966502609" sldId="316"/>
            <ac:grpSpMk id="86" creationId="{A0C02561-7226-43CB-AEF9-5F2BF88A8605}"/>
          </ac:grpSpMkLst>
        </pc:grpChg>
        <pc:grpChg chg="del mod">
          <ac:chgData name="Alonso Raúl Melgarejo Galván" userId="34f8e7f98b12fabf" providerId="LiveId" clId="{FD30FA29-A3C3-4DDE-A8CF-DA98DF169BBC}" dt="2020-06-04T02:37:49.989" v="2869"/>
          <ac:grpSpMkLst>
            <pc:docMk/>
            <pc:sldMk cId="2966502609" sldId="316"/>
            <ac:grpSpMk id="88" creationId="{D8717AD2-4CC0-4E37-97A9-E39B27DE3AE7}"/>
          </ac:grpSpMkLst>
        </pc:grpChg>
        <pc:grpChg chg="del mod">
          <ac:chgData name="Alonso Raúl Melgarejo Galván" userId="34f8e7f98b12fabf" providerId="LiveId" clId="{FD30FA29-A3C3-4DDE-A8CF-DA98DF169BBC}" dt="2020-06-04T02:38:13.539" v="2888"/>
          <ac:grpSpMkLst>
            <pc:docMk/>
            <pc:sldMk cId="2966502609" sldId="316"/>
            <ac:grpSpMk id="95" creationId="{D92B4F93-E0B4-4771-A155-3558F1308222}"/>
          </ac:grpSpMkLst>
        </pc:grpChg>
        <pc:grpChg chg="del mod">
          <ac:chgData name="Alonso Raúl Melgarejo Galván" userId="34f8e7f98b12fabf" providerId="LiveId" clId="{FD30FA29-A3C3-4DDE-A8CF-DA98DF169BBC}" dt="2020-06-04T02:38:17.220" v="2891"/>
          <ac:grpSpMkLst>
            <pc:docMk/>
            <pc:sldMk cId="2966502609" sldId="316"/>
            <ac:grpSpMk id="101" creationId="{7480DBBC-C751-49DB-9DAF-4939D7BAFCB0}"/>
          </ac:grpSpMkLst>
        </pc:grpChg>
        <pc:grpChg chg="del mod">
          <ac:chgData name="Alonso Raúl Melgarejo Galván" userId="34f8e7f98b12fabf" providerId="LiveId" clId="{FD30FA29-A3C3-4DDE-A8CF-DA98DF169BBC}" dt="2020-06-04T02:38:57.483" v="2904"/>
          <ac:grpSpMkLst>
            <pc:docMk/>
            <pc:sldMk cId="2966502609" sldId="316"/>
            <ac:grpSpMk id="104" creationId="{53AFB5F2-42DE-45B0-8E2A-98A66EB77A6E}"/>
          </ac:grpSpMkLst>
        </pc:grpChg>
        <pc:grpChg chg="del mod">
          <ac:chgData name="Alonso Raúl Melgarejo Galván" userId="34f8e7f98b12fabf" providerId="LiveId" clId="{FD30FA29-A3C3-4DDE-A8CF-DA98DF169BBC}" dt="2020-06-04T02:38:56.510" v="2902"/>
          <ac:grpSpMkLst>
            <pc:docMk/>
            <pc:sldMk cId="2966502609" sldId="316"/>
            <ac:grpSpMk id="106" creationId="{144FB711-E838-45A5-ADC3-3A7DF2E1EF76}"/>
          </ac:grpSpMkLst>
        </pc:grpChg>
        <pc:grpChg chg="del mod">
          <ac:chgData name="Alonso Raúl Melgarejo Galván" userId="34f8e7f98b12fabf" providerId="LiveId" clId="{FD30FA29-A3C3-4DDE-A8CF-DA98DF169BBC}" dt="2020-06-04T02:38:57.483" v="2904"/>
          <ac:grpSpMkLst>
            <pc:docMk/>
            <pc:sldMk cId="2966502609" sldId="316"/>
            <ac:grpSpMk id="113" creationId="{E0558FFD-94A4-4095-8160-88BA0A8BDA85}"/>
          </ac:grpSpMkLst>
        </pc:grpChg>
        <pc:grpChg chg="del mod">
          <ac:chgData name="Alonso Raúl Melgarejo Galván" userId="34f8e7f98b12fabf" providerId="LiveId" clId="{FD30FA29-A3C3-4DDE-A8CF-DA98DF169BBC}" dt="2020-06-04T02:38:57.483" v="2904"/>
          <ac:grpSpMkLst>
            <pc:docMk/>
            <pc:sldMk cId="2966502609" sldId="316"/>
            <ac:grpSpMk id="115" creationId="{347E618F-7B46-4A6D-A258-CA34226FA442}"/>
          </ac:grpSpMkLst>
        </pc:grpChg>
        <pc:grpChg chg="del mod">
          <ac:chgData name="Alonso Raúl Melgarejo Galván" userId="34f8e7f98b12fabf" providerId="LiveId" clId="{FD30FA29-A3C3-4DDE-A8CF-DA98DF169BBC}" dt="2020-06-04T02:39:54.044" v="2920"/>
          <ac:grpSpMkLst>
            <pc:docMk/>
            <pc:sldMk cId="2966502609" sldId="316"/>
            <ac:grpSpMk id="117" creationId="{D739FD52-30AC-4420-A63C-CEFFB9B3AC1D}"/>
          </ac:grpSpMkLst>
        </pc:grpChg>
        <pc:grpChg chg="mod">
          <ac:chgData name="Alonso Raúl Melgarejo Galván" userId="34f8e7f98b12fabf" providerId="LiveId" clId="{FD30FA29-A3C3-4DDE-A8CF-DA98DF169BBC}" dt="2020-06-04T02:39:54.044" v="2920"/>
          <ac:grpSpMkLst>
            <pc:docMk/>
            <pc:sldMk cId="2966502609" sldId="316"/>
            <ac:grpSpMk id="119" creationId="{9D8699F6-32F1-47FA-8EEF-EDD33B7FD8DB}"/>
          </ac:grpSpMkLst>
        </pc:grpChg>
        <pc:inkChg chg="add mod">
          <ac:chgData name="Alonso Raúl Melgarejo Galván" userId="34f8e7f98b12fabf" providerId="LiveId" clId="{FD30FA29-A3C3-4DDE-A8CF-DA98DF169BBC}" dt="2020-06-04T02:37:13.569" v="2845"/>
          <ac:inkMkLst>
            <pc:docMk/>
            <pc:sldMk cId="2966502609" sldId="316"/>
            <ac:inkMk id="3" creationId="{F2892BF4-576F-4051-9A03-60696A754255}"/>
          </ac:inkMkLst>
        </pc:inkChg>
        <pc:inkChg chg="add mod">
          <ac:chgData name="Alonso Raúl Melgarejo Galván" userId="34f8e7f98b12fabf" providerId="LiveId" clId="{FD30FA29-A3C3-4DDE-A8CF-DA98DF169BBC}" dt="2020-06-04T02:39:54.044" v="2920"/>
          <ac:inkMkLst>
            <pc:docMk/>
            <pc:sldMk cId="2966502609" sldId="316"/>
            <ac:inkMk id="29" creationId="{EE6BD3C4-C818-44EE-B788-2AC69C804A75}"/>
          </ac:inkMkLst>
        </pc:inkChg>
        <pc:inkChg chg="add mod">
          <ac:chgData name="Alonso Raúl Melgarejo Galván" userId="34f8e7f98b12fabf" providerId="LiveId" clId="{FD30FA29-A3C3-4DDE-A8CF-DA98DF169BBC}" dt="2020-06-04T02:39:54.044" v="2920"/>
          <ac:inkMkLst>
            <pc:docMk/>
            <pc:sldMk cId="2966502609" sldId="316"/>
            <ac:inkMk id="32" creationId="{8F16B0D1-07B7-4D81-B200-1051C69C75B9}"/>
          </ac:inkMkLst>
        </pc:inkChg>
        <pc:inkChg chg="add mod">
          <ac:chgData name="Alonso Raúl Melgarejo Galván" userId="34f8e7f98b12fabf" providerId="LiveId" clId="{FD30FA29-A3C3-4DDE-A8CF-DA98DF169BBC}" dt="2020-06-04T02:39:54.044" v="2920"/>
          <ac:inkMkLst>
            <pc:docMk/>
            <pc:sldMk cId="2966502609" sldId="316"/>
            <ac:inkMk id="35" creationId="{E81C58C4-FF5A-4FC3-8C5A-1471A2957E39}"/>
          </ac:inkMkLst>
        </pc:inkChg>
        <pc:inkChg chg="add mod">
          <ac:chgData name="Alonso Raúl Melgarejo Galván" userId="34f8e7f98b12fabf" providerId="LiveId" clId="{FD30FA29-A3C3-4DDE-A8CF-DA98DF169BBC}" dt="2020-06-04T02:39:54.044" v="2920"/>
          <ac:inkMkLst>
            <pc:docMk/>
            <pc:sldMk cId="2966502609" sldId="316"/>
            <ac:inkMk id="51" creationId="{A3311C12-A16E-4304-B7C9-30F8201ECC4B}"/>
          </ac:inkMkLst>
        </pc:inkChg>
        <pc:inkChg chg="add mod">
          <ac:chgData name="Alonso Raúl Melgarejo Galván" userId="34f8e7f98b12fabf" providerId="LiveId" clId="{FD30FA29-A3C3-4DDE-A8CF-DA98DF169BBC}" dt="2020-06-04T02:39:54.044" v="2920"/>
          <ac:inkMkLst>
            <pc:docMk/>
            <pc:sldMk cId="2966502609" sldId="316"/>
            <ac:inkMk id="52" creationId="{66D52BAF-642B-4BFF-941F-7D06E4E0F6C4}"/>
          </ac:inkMkLst>
        </pc:inkChg>
        <pc:inkChg chg="add mod">
          <ac:chgData name="Alonso Raúl Melgarejo Galván" userId="34f8e7f98b12fabf" providerId="LiveId" clId="{FD30FA29-A3C3-4DDE-A8CF-DA98DF169BBC}" dt="2020-06-04T02:39:54.044" v="2920"/>
          <ac:inkMkLst>
            <pc:docMk/>
            <pc:sldMk cId="2966502609" sldId="316"/>
            <ac:inkMk id="54" creationId="{453D8B91-6CF6-4867-A7A2-2D3EE33E792A}"/>
          </ac:inkMkLst>
        </pc:inkChg>
        <pc:inkChg chg="add del mod">
          <ac:chgData name="Alonso Raúl Melgarejo Galván" userId="34f8e7f98b12fabf" providerId="LiveId" clId="{FD30FA29-A3C3-4DDE-A8CF-DA98DF169BBC}" dt="2020-06-04T02:37:59.303" v="2876"/>
          <ac:inkMkLst>
            <pc:docMk/>
            <pc:sldMk cId="2966502609" sldId="316"/>
            <ac:inkMk id="56" creationId="{CC019952-22E1-43BD-9BAF-83548C04EBB1}"/>
          </ac:inkMkLst>
        </pc:inkChg>
        <pc:inkChg chg="add del mod">
          <ac:chgData name="Alonso Raúl Melgarejo Galván" userId="34f8e7f98b12fabf" providerId="LiveId" clId="{FD30FA29-A3C3-4DDE-A8CF-DA98DF169BBC}" dt="2020-06-04T02:37:59.952" v="2879"/>
          <ac:inkMkLst>
            <pc:docMk/>
            <pc:sldMk cId="2966502609" sldId="316"/>
            <ac:inkMk id="57" creationId="{C2CBBCD9-D1AE-414F-8639-2517F642D146}"/>
          </ac:inkMkLst>
        </pc:inkChg>
        <pc:inkChg chg="add del mod">
          <ac:chgData name="Alonso Raúl Melgarejo Galván" userId="34f8e7f98b12fabf" providerId="LiveId" clId="{FD30FA29-A3C3-4DDE-A8CF-DA98DF169BBC}" dt="2020-06-04T02:37:59.298" v="2875"/>
          <ac:inkMkLst>
            <pc:docMk/>
            <pc:sldMk cId="2966502609" sldId="316"/>
            <ac:inkMk id="58" creationId="{2360BE9F-271C-4428-96AB-ECC8EC081D26}"/>
          </ac:inkMkLst>
        </pc:inkChg>
        <pc:inkChg chg="add">
          <ac:chgData name="Alonso Raúl Melgarejo Galván" userId="34f8e7f98b12fabf" providerId="LiveId" clId="{FD30FA29-A3C3-4DDE-A8CF-DA98DF169BBC}" dt="2020-06-04T02:36:48.240" v="2837" actId="9405"/>
          <ac:inkMkLst>
            <pc:docMk/>
            <pc:sldMk cId="2966502609" sldId="316"/>
            <ac:inkMk id="60" creationId="{C9F7449A-A892-431D-8F08-82F42DDBB042}"/>
          </ac:inkMkLst>
        </pc:inkChg>
        <pc:inkChg chg="add del mod">
          <ac:chgData name="Alonso Raúl Melgarejo Galván" userId="34f8e7f98b12fabf" providerId="LiveId" clId="{FD30FA29-A3C3-4DDE-A8CF-DA98DF169BBC}" dt="2020-06-04T02:37:58.720" v="2871"/>
          <ac:inkMkLst>
            <pc:docMk/>
            <pc:sldMk cId="2966502609" sldId="316"/>
            <ac:inkMk id="61" creationId="{6B4E43AC-E1F0-43C6-9C29-18FF3677BCFF}"/>
          </ac:inkMkLst>
        </pc:inkChg>
        <pc:inkChg chg="add del">
          <ac:chgData name="Alonso Raúl Melgarejo Galván" userId="34f8e7f98b12fabf" providerId="LiveId" clId="{FD30FA29-A3C3-4DDE-A8CF-DA98DF169BBC}" dt="2020-06-04T02:38:00.810" v="2882"/>
          <ac:inkMkLst>
            <pc:docMk/>
            <pc:sldMk cId="2966502609" sldId="316"/>
            <ac:inkMk id="66" creationId="{3AA359B3-0892-415E-A181-8E609124232A}"/>
          </ac:inkMkLst>
        </pc:inkChg>
        <pc:inkChg chg="add mod">
          <ac:chgData name="Alonso Raúl Melgarejo Galván" userId="34f8e7f98b12fabf" providerId="LiveId" clId="{FD30FA29-A3C3-4DDE-A8CF-DA98DF169BBC}" dt="2020-06-04T02:38:13.539" v="2888"/>
          <ac:inkMkLst>
            <pc:docMk/>
            <pc:sldMk cId="2966502609" sldId="316"/>
            <ac:inkMk id="67" creationId="{7D4CE8BB-7E4C-4DF7-905C-FC04533C922A}"/>
          </ac:inkMkLst>
        </pc:inkChg>
        <pc:inkChg chg="add del mod">
          <ac:chgData name="Alonso Raúl Melgarejo Galván" userId="34f8e7f98b12fabf" providerId="LiveId" clId="{FD30FA29-A3C3-4DDE-A8CF-DA98DF169BBC}" dt="2020-06-04T02:38:00.737" v="2881"/>
          <ac:inkMkLst>
            <pc:docMk/>
            <pc:sldMk cId="2966502609" sldId="316"/>
            <ac:inkMk id="68" creationId="{5F53AD31-53A7-4D3C-9954-FB5726829D80}"/>
          </ac:inkMkLst>
        </pc:inkChg>
        <pc:inkChg chg="add del mod">
          <ac:chgData name="Alonso Raúl Melgarejo Galván" userId="34f8e7f98b12fabf" providerId="LiveId" clId="{FD30FA29-A3C3-4DDE-A8CF-DA98DF169BBC}" dt="2020-06-04T02:37:58.715" v="2870"/>
          <ac:inkMkLst>
            <pc:docMk/>
            <pc:sldMk cId="2966502609" sldId="316"/>
            <ac:inkMk id="70" creationId="{E1A52118-E0B0-47B6-A6B1-A8D02FE545D5}"/>
          </ac:inkMkLst>
        </pc:inkChg>
        <pc:inkChg chg="add del mod">
          <ac:chgData name="Alonso Raúl Melgarejo Galván" userId="34f8e7f98b12fabf" providerId="LiveId" clId="{FD30FA29-A3C3-4DDE-A8CF-DA98DF169BBC}" dt="2020-06-04T02:37:58.724" v="2874"/>
          <ac:inkMkLst>
            <pc:docMk/>
            <pc:sldMk cId="2966502609" sldId="316"/>
            <ac:inkMk id="72" creationId="{FEA39316-71C7-4264-91A7-EB420FD78898}"/>
          </ac:inkMkLst>
        </pc:inkChg>
        <pc:inkChg chg="add del mod">
          <ac:chgData name="Alonso Raúl Melgarejo Galván" userId="34f8e7f98b12fabf" providerId="LiveId" clId="{FD30FA29-A3C3-4DDE-A8CF-DA98DF169BBC}" dt="2020-06-04T02:38:00.531" v="2880"/>
          <ac:inkMkLst>
            <pc:docMk/>
            <pc:sldMk cId="2966502609" sldId="316"/>
            <ac:inkMk id="73" creationId="{29982858-2C66-495A-9372-34E269D21F3D}"/>
          </ac:inkMkLst>
        </pc:inkChg>
        <pc:inkChg chg="add mod">
          <ac:chgData name="Alonso Raúl Melgarejo Galván" userId="34f8e7f98b12fabf" providerId="LiveId" clId="{FD30FA29-A3C3-4DDE-A8CF-DA98DF169BBC}" dt="2020-06-04T02:39:54.044" v="2920"/>
          <ac:inkMkLst>
            <pc:docMk/>
            <pc:sldMk cId="2966502609" sldId="316"/>
            <ac:inkMk id="75" creationId="{27D7908D-C18E-40A5-9653-AD8F626FD8A4}"/>
          </ac:inkMkLst>
        </pc:inkChg>
        <pc:inkChg chg="add mod">
          <ac:chgData name="Alonso Raúl Melgarejo Galván" userId="34f8e7f98b12fabf" providerId="LiveId" clId="{FD30FA29-A3C3-4DDE-A8CF-DA98DF169BBC}" dt="2020-06-04T02:39:54.044" v="2920"/>
          <ac:inkMkLst>
            <pc:docMk/>
            <pc:sldMk cId="2966502609" sldId="316"/>
            <ac:inkMk id="76" creationId="{256A21D2-5B74-40B9-B4EC-C0FE6EE95A2C}"/>
          </ac:inkMkLst>
        </pc:inkChg>
        <pc:inkChg chg="add mod">
          <ac:chgData name="Alonso Raúl Melgarejo Galván" userId="34f8e7f98b12fabf" providerId="LiveId" clId="{FD30FA29-A3C3-4DDE-A8CF-DA98DF169BBC}" dt="2020-06-04T02:39:54.044" v="2920"/>
          <ac:inkMkLst>
            <pc:docMk/>
            <pc:sldMk cId="2966502609" sldId="316"/>
            <ac:inkMk id="77" creationId="{A0F87E14-D419-44FA-9AAE-7D68E3F8A530}"/>
          </ac:inkMkLst>
        </pc:inkChg>
        <pc:inkChg chg="add mod">
          <ac:chgData name="Alonso Raúl Melgarejo Galván" userId="34f8e7f98b12fabf" providerId="LiveId" clId="{FD30FA29-A3C3-4DDE-A8CF-DA98DF169BBC}" dt="2020-06-04T02:39:54.044" v="2920"/>
          <ac:inkMkLst>
            <pc:docMk/>
            <pc:sldMk cId="2966502609" sldId="316"/>
            <ac:inkMk id="78" creationId="{19C1F83C-10C8-4760-B230-4C0E14FBE3D0}"/>
          </ac:inkMkLst>
        </pc:inkChg>
        <pc:inkChg chg="add mod">
          <ac:chgData name="Alonso Raúl Melgarejo Galván" userId="34f8e7f98b12fabf" providerId="LiveId" clId="{FD30FA29-A3C3-4DDE-A8CF-DA98DF169BBC}" dt="2020-06-04T02:39:54.044" v="2920"/>
          <ac:inkMkLst>
            <pc:docMk/>
            <pc:sldMk cId="2966502609" sldId="316"/>
            <ac:inkMk id="79" creationId="{04898B28-5585-41EC-B211-B6CFD3092483}"/>
          </ac:inkMkLst>
        </pc:inkChg>
        <pc:inkChg chg="add mod">
          <ac:chgData name="Alonso Raúl Melgarejo Galván" userId="34f8e7f98b12fabf" providerId="LiveId" clId="{FD30FA29-A3C3-4DDE-A8CF-DA98DF169BBC}" dt="2020-06-04T02:37:32.444" v="2858"/>
          <ac:inkMkLst>
            <pc:docMk/>
            <pc:sldMk cId="2966502609" sldId="316"/>
            <ac:inkMk id="81" creationId="{54EE546C-5BDD-47EF-BAE4-69376674A31B}"/>
          </ac:inkMkLst>
        </pc:inkChg>
        <pc:inkChg chg="add del mod">
          <ac:chgData name="Alonso Raúl Melgarejo Galván" userId="34f8e7f98b12fabf" providerId="LiveId" clId="{FD30FA29-A3C3-4DDE-A8CF-DA98DF169BBC}" dt="2020-06-04T02:37:58.721" v="2872"/>
          <ac:inkMkLst>
            <pc:docMk/>
            <pc:sldMk cId="2966502609" sldId="316"/>
            <ac:inkMk id="83" creationId="{5DA89BFD-3DDE-4133-832B-B700C49EB632}"/>
          </ac:inkMkLst>
        </pc:inkChg>
        <pc:inkChg chg="add del mod">
          <ac:chgData name="Alonso Raúl Melgarejo Galván" userId="34f8e7f98b12fabf" providerId="LiveId" clId="{FD30FA29-A3C3-4DDE-A8CF-DA98DF169BBC}" dt="2020-06-04T02:37:58.723" v="2873"/>
          <ac:inkMkLst>
            <pc:docMk/>
            <pc:sldMk cId="2966502609" sldId="316"/>
            <ac:inkMk id="85" creationId="{E20077EA-E058-47D0-BA2E-D4C8B6E199BD}"/>
          </ac:inkMkLst>
        </pc:inkChg>
        <pc:inkChg chg="add mod">
          <ac:chgData name="Alonso Raúl Melgarejo Galván" userId="34f8e7f98b12fabf" providerId="LiveId" clId="{FD30FA29-A3C3-4DDE-A8CF-DA98DF169BBC}" dt="2020-06-04T02:37:49.989" v="2869"/>
          <ac:inkMkLst>
            <pc:docMk/>
            <pc:sldMk cId="2966502609" sldId="316"/>
            <ac:inkMk id="87" creationId="{DBD52B9C-9D94-4916-AA3B-72ABC18CBFD5}"/>
          </ac:inkMkLst>
        </pc:inkChg>
        <pc:inkChg chg="add del mod">
          <ac:chgData name="Alonso Raúl Melgarejo Galván" userId="34f8e7f98b12fabf" providerId="LiveId" clId="{FD30FA29-A3C3-4DDE-A8CF-DA98DF169BBC}" dt="2020-06-04T02:37:59.730" v="2878"/>
          <ac:inkMkLst>
            <pc:docMk/>
            <pc:sldMk cId="2966502609" sldId="316"/>
            <ac:inkMk id="89" creationId="{E6F97C61-095E-4BF7-BD02-80E6B4853093}"/>
          </ac:inkMkLst>
        </pc:inkChg>
        <pc:inkChg chg="add mod">
          <ac:chgData name="Alonso Raúl Melgarejo Galván" userId="34f8e7f98b12fabf" providerId="LiveId" clId="{FD30FA29-A3C3-4DDE-A8CF-DA98DF169BBC}" dt="2020-06-04T02:39:54.044" v="2920"/>
          <ac:inkMkLst>
            <pc:docMk/>
            <pc:sldMk cId="2966502609" sldId="316"/>
            <ac:inkMk id="90" creationId="{2D81E775-F4CE-4A6B-B828-5ACE976F56A0}"/>
          </ac:inkMkLst>
        </pc:inkChg>
        <pc:inkChg chg="add mod">
          <ac:chgData name="Alonso Raúl Melgarejo Galván" userId="34f8e7f98b12fabf" providerId="LiveId" clId="{FD30FA29-A3C3-4DDE-A8CF-DA98DF169BBC}" dt="2020-06-04T02:39:54.044" v="2920"/>
          <ac:inkMkLst>
            <pc:docMk/>
            <pc:sldMk cId="2966502609" sldId="316"/>
            <ac:inkMk id="91" creationId="{F9794E60-C94E-402F-9C89-84C6C3F5882D}"/>
          </ac:inkMkLst>
        </pc:inkChg>
        <pc:inkChg chg="add mod">
          <ac:chgData name="Alonso Raúl Melgarejo Galván" userId="34f8e7f98b12fabf" providerId="LiveId" clId="{FD30FA29-A3C3-4DDE-A8CF-DA98DF169BBC}" dt="2020-06-04T02:39:54.044" v="2920"/>
          <ac:inkMkLst>
            <pc:docMk/>
            <pc:sldMk cId="2966502609" sldId="316"/>
            <ac:inkMk id="92" creationId="{56B75684-26D3-47EF-93CF-2897DE67CD6F}"/>
          </ac:inkMkLst>
        </pc:inkChg>
        <pc:inkChg chg="add mod">
          <ac:chgData name="Alonso Raúl Melgarejo Galván" userId="34f8e7f98b12fabf" providerId="LiveId" clId="{FD30FA29-A3C3-4DDE-A8CF-DA98DF169BBC}" dt="2020-06-04T02:39:54.044" v="2920"/>
          <ac:inkMkLst>
            <pc:docMk/>
            <pc:sldMk cId="2966502609" sldId="316"/>
            <ac:inkMk id="93" creationId="{882D169A-EC3E-45A0-9643-67EA8129D4F8}"/>
          </ac:inkMkLst>
        </pc:inkChg>
        <pc:inkChg chg="add del mod">
          <ac:chgData name="Alonso Raúl Melgarejo Galván" userId="34f8e7f98b12fabf" providerId="LiveId" clId="{FD30FA29-A3C3-4DDE-A8CF-DA98DF169BBC}" dt="2020-06-04T02:37:59.726" v="2877"/>
          <ac:inkMkLst>
            <pc:docMk/>
            <pc:sldMk cId="2966502609" sldId="316"/>
            <ac:inkMk id="94" creationId="{6196EDDC-CCD4-4659-B81B-C48B4AFD8897}"/>
          </ac:inkMkLst>
        </pc:inkChg>
        <pc:inkChg chg="add mod">
          <ac:chgData name="Alonso Raúl Melgarejo Galván" userId="34f8e7f98b12fabf" providerId="LiveId" clId="{FD30FA29-A3C3-4DDE-A8CF-DA98DF169BBC}" dt="2020-06-04T02:39:54.044" v="2920"/>
          <ac:inkMkLst>
            <pc:docMk/>
            <pc:sldMk cId="2966502609" sldId="316"/>
            <ac:inkMk id="96" creationId="{7E84BF77-87D5-4E7A-B968-1CC4AB476CFA}"/>
          </ac:inkMkLst>
        </pc:inkChg>
        <pc:inkChg chg="add mod">
          <ac:chgData name="Alonso Raúl Melgarejo Galván" userId="34f8e7f98b12fabf" providerId="LiveId" clId="{FD30FA29-A3C3-4DDE-A8CF-DA98DF169BBC}" dt="2020-06-04T02:39:54.044" v="2920"/>
          <ac:inkMkLst>
            <pc:docMk/>
            <pc:sldMk cId="2966502609" sldId="316"/>
            <ac:inkMk id="97" creationId="{D7CCA3F7-7D30-43BF-8F1E-2FFCA661A068}"/>
          </ac:inkMkLst>
        </pc:inkChg>
        <pc:inkChg chg="add mod">
          <ac:chgData name="Alonso Raúl Melgarejo Galván" userId="34f8e7f98b12fabf" providerId="LiveId" clId="{FD30FA29-A3C3-4DDE-A8CF-DA98DF169BBC}" dt="2020-06-04T02:39:54.044" v="2920"/>
          <ac:inkMkLst>
            <pc:docMk/>
            <pc:sldMk cId="2966502609" sldId="316"/>
            <ac:inkMk id="98" creationId="{9154FCCF-22CD-4267-9A0B-26231C8E5DBC}"/>
          </ac:inkMkLst>
        </pc:inkChg>
        <pc:inkChg chg="add mod">
          <ac:chgData name="Alonso Raúl Melgarejo Galván" userId="34f8e7f98b12fabf" providerId="LiveId" clId="{FD30FA29-A3C3-4DDE-A8CF-DA98DF169BBC}" dt="2020-06-04T02:39:54.044" v="2920"/>
          <ac:inkMkLst>
            <pc:docMk/>
            <pc:sldMk cId="2966502609" sldId="316"/>
            <ac:inkMk id="99" creationId="{C2273F1F-10E0-4087-A017-77D1DCF8136C}"/>
          </ac:inkMkLst>
        </pc:inkChg>
        <pc:inkChg chg="add mod">
          <ac:chgData name="Alonso Raúl Melgarejo Galván" userId="34f8e7f98b12fabf" providerId="LiveId" clId="{FD30FA29-A3C3-4DDE-A8CF-DA98DF169BBC}" dt="2020-06-04T02:39:54.044" v="2920"/>
          <ac:inkMkLst>
            <pc:docMk/>
            <pc:sldMk cId="2966502609" sldId="316"/>
            <ac:inkMk id="100" creationId="{ED9CD565-81DD-42EB-8806-A584006B49E0}"/>
          </ac:inkMkLst>
        </pc:inkChg>
        <pc:inkChg chg="add mod">
          <ac:chgData name="Alonso Raúl Melgarejo Galván" userId="34f8e7f98b12fabf" providerId="LiveId" clId="{FD30FA29-A3C3-4DDE-A8CF-DA98DF169BBC}" dt="2020-06-04T02:39:54.044" v="2920"/>
          <ac:inkMkLst>
            <pc:docMk/>
            <pc:sldMk cId="2966502609" sldId="316"/>
            <ac:inkMk id="102" creationId="{41515FF1-FF5F-4258-A298-12469C7457D4}"/>
          </ac:inkMkLst>
        </pc:inkChg>
        <pc:inkChg chg="add mod">
          <ac:chgData name="Alonso Raúl Melgarejo Galván" userId="34f8e7f98b12fabf" providerId="LiveId" clId="{FD30FA29-A3C3-4DDE-A8CF-DA98DF169BBC}" dt="2020-06-04T02:39:54.044" v="2920"/>
          <ac:inkMkLst>
            <pc:docMk/>
            <pc:sldMk cId="2966502609" sldId="316"/>
            <ac:inkMk id="103" creationId="{8D3C7D4B-C1ED-415A-8657-142B968B7105}"/>
          </ac:inkMkLst>
        </pc:inkChg>
        <pc:inkChg chg="add mod">
          <ac:chgData name="Alonso Raúl Melgarejo Galván" userId="34f8e7f98b12fabf" providerId="LiveId" clId="{FD30FA29-A3C3-4DDE-A8CF-DA98DF169BBC}" dt="2020-06-04T02:38:56.510" v="2902"/>
          <ac:inkMkLst>
            <pc:docMk/>
            <pc:sldMk cId="2966502609" sldId="316"/>
            <ac:inkMk id="105" creationId="{66F62A5D-190A-479C-9C69-1018701419B8}"/>
          </ac:inkMkLst>
        </pc:inkChg>
        <pc:inkChg chg="add">
          <ac:chgData name="Alonso Raúl Melgarejo Galván" userId="34f8e7f98b12fabf" providerId="LiveId" clId="{FD30FA29-A3C3-4DDE-A8CF-DA98DF169BBC}" dt="2020-06-04T02:38:36.420" v="2894" actId="9405"/>
          <ac:inkMkLst>
            <pc:docMk/>
            <pc:sldMk cId="2966502609" sldId="316"/>
            <ac:inkMk id="107" creationId="{20F46DF8-7869-4C58-9EC6-D03C67EF7239}"/>
          </ac:inkMkLst>
        </pc:inkChg>
        <pc:inkChg chg="add">
          <ac:chgData name="Alonso Raúl Melgarejo Galván" userId="34f8e7f98b12fabf" providerId="LiveId" clId="{FD30FA29-A3C3-4DDE-A8CF-DA98DF169BBC}" dt="2020-06-04T02:38:40.689" v="2895" actId="9405"/>
          <ac:inkMkLst>
            <pc:docMk/>
            <pc:sldMk cId="2966502609" sldId="316"/>
            <ac:inkMk id="108" creationId="{5653D57C-E01D-4D77-A559-5888BDD7366A}"/>
          </ac:inkMkLst>
        </pc:inkChg>
        <pc:inkChg chg="add">
          <ac:chgData name="Alonso Raúl Melgarejo Galván" userId="34f8e7f98b12fabf" providerId="LiveId" clId="{FD30FA29-A3C3-4DDE-A8CF-DA98DF169BBC}" dt="2020-06-04T02:38:44.038" v="2896" actId="9405"/>
          <ac:inkMkLst>
            <pc:docMk/>
            <pc:sldMk cId="2966502609" sldId="316"/>
            <ac:inkMk id="109" creationId="{8EC56AF2-797C-4232-B4FA-03ED0D27EF70}"/>
          </ac:inkMkLst>
        </pc:inkChg>
        <pc:inkChg chg="add mod">
          <ac:chgData name="Alonso Raúl Melgarejo Galván" userId="34f8e7f98b12fabf" providerId="LiveId" clId="{FD30FA29-A3C3-4DDE-A8CF-DA98DF169BBC}" dt="2020-06-04T02:39:54.044" v="2920"/>
          <ac:inkMkLst>
            <pc:docMk/>
            <pc:sldMk cId="2966502609" sldId="316"/>
            <ac:inkMk id="110" creationId="{2888FF17-1E00-4E4E-B3D7-DD492A07C8A7}"/>
          </ac:inkMkLst>
        </pc:inkChg>
        <pc:inkChg chg="add mod">
          <ac:chgData name="Alonso Raúl Melgarejo Galván" userId="34f8e7f98b12fabf" providerId="LiveId" clId="{FD30FA29-A3C3-4DDE-A8CF-DA98DF169BBC}" dt="2020-06-04T02:39:54.044" v="2920"/>
          <ac:inkMkLst>
            <pc:docMk/>
            <pc:sldMk cId="2966502609" sldId="316"/>
            <ac:inkMk id="111" creationId="{2038A200-8C38-4449-AB85-253237FEFE74}"/>
          </ac:inkMkLst>
        </pc:inkChg>
        <pc:inkChg chg="add mod">
          <ac:chgData name="Alonso Raúl Melgarejo Galván" userId="34f8e7f98b12fabf" providerId="LiveId" clId="{FD30FA29-A3C3-4DDE-A8CF-DA98DF169BBC}" dt="2020-06-04T02:39:54.044" v="2920"/>
          <ac:inkMkLst>
            <pc:docMk/>
            <pc:sldMk cId="2966502609" sldId="316"/>
            <ac:inkMk id="112" creationId="{61E8CF6C-1FBB-43DE-9CD9-30F63C5DED8B}"/>
          </ac:inkMkLst>
        </pc:inkChg>
        <pc:inkChg chg="add mod">
          <ac:chgData name="Alonso Raúl Melgarejo Galván" userId="34f8e7f98b12fabf" providerId="LiveId" clId="{FD30FA29-A3C3-4DDE-A8CF-DA98DF169BBC}" dt="2020-06-04T02:39:54.044" v="2920"/>
          <ac:inkMkLst>
            <pc:docMk/>
            <pc:sldMk cId="2966502609" sldId="316"/>
            <ac:inkMk id="114" creationId="{B3EDA79F-1E65-475C-BB73-0959CC09157C}"/>
          </ac:inkMkLst>
        </pc:inkChg>
        <pc:inkChg chg="add mod">
          <ac:chgData name="Alonso Raúl Melgarejo Galván" userId="34f8e7f98b12fabf" providerId="LiveId" clId="{FD30FA29-A3C3-4DDE-A8CF-DA98DF169BBC}" dt="2020-06-04T02:39:54.044" v="2920"/>
          <ac:inkMkLst>
            <pc:docMk/>
            <pc:sldMk cId="2966502609" sldId="316"/>
            <ac:inkMk id="116" creationId="{4A4DEA30-2D25-43BE-B7A5-7E1452B2CAA6}"/>
          </ac:inkMkLst>
        </pc:inkChg>
        <pc:inkChg chg="add mod">
          <ac:chgData name="Alonso Raúl Melgarejo Galván" userId="34f8e7f98b12fabf" providerId="LiveId" clId="{FD30FA29-A3C3-4DDE-A8CF-DA98DF169BBC}" dt="2020-06-04T02:39:54.044" v="2920"/>
          <ac:inkMkLst>
            <pc:docMk/>
            <pc:sldMk cId="2966502609" sldId="316"/>
            <ac:inkMk id="118" creationId="{E86E3CD8-D273-4C7C-A950-6BFCEB6567A2}"/>
          </ac:inkMkLst>
        </pc:inkChg>
      </pc:sldChg>
      <pc:sldChg chg="addSp delSp modSp mod">
        <pc:chgData name="Alonso Raúl Melgarejo Galván" userId="34f8e7f98b12fabf" providerId="LiveId" clId="{FD30FA29-A3C3-4DDE-A8CF-DA98DF169BBC}" dt="2020-06-04T02:16:27.529" v="2293"/>
        <pc:sldMkLst>
          <pc:docMk/>
          <pc:sldMk cId="3471141657" sldId="317"/>
        </pc:sldMkLst>
        <pc:grpChg chg="del mod">
          <ac:chgData name="Alonso Raúl Melgarejo Galván" userId="34f8e7f98b12fabf" providerId="LiveId" clId="{FD30FA29-A3C3-4DDE-A8CF-DA98DF169BBC}" dt="2020-06-04T02:15:18.771" v="2251"/>
          <ac:grpSpMkLst>
            <pc:docMk/>
            <pc:sldMk cId="3471141657" sldId="317"/>
            <ac:grpSpMk id="6" creationId="{5A0546B3-823B-4E03-90A0-A1175F5AA0F4}"/>
          </ac:grpSpMkLst>
        </pc:grpChg>
        <pc:grpChg chg="del mod">
          <ac:chgData name="Alonso Raúl Melgarejo Galván" userId="34f8e7f98b12fabf" providerId="LiveId" clId="{FD30FA29-A3C3-4DDE-A8CF-DA98DF169BBC}" dt="2020-06-04T02:15:19.895" v="2253"/>
          <ac:grpSpMkLst>
            <pc:docMk/>
            <pc:sldMk cId="3471141657" sldId="317"/>
            <ac:grpSpMk id="9" creationId="{6780B3C6-1213-4952-ABB9-A3C670ADFF58}"/>
          </ac:grpSpMkLst>
        </pc:grpChg>
        <pc:grpChg chg="del mod">
          <ac:chgData name="Alonso Raúl Melgarejo Galván" userId="34f8e7f98b12fabf" providerId="LiveId" clId="{FD30FA29-A3C3-4DDE-A8CF-DA98DF169BBC}" dt="2020-06-04T02:15:25.437" v="2255"/>
          <ac:grpSpMkLst>
            <pc:docMk/>
            <pc:sldMk cId="3471141657" sldId="317"/>
            <ac:grpSpMk id="11" creationId="{708B75DB-A1B1-4FFE-9D36-82856D9E6152}"/>
          </ac:grpSpMkLst>
        </pc:grpChg>
        <pc:grpChg chg="del mod">
          <ac:chgData name="Alonso Raúl Melgarejo Galván" userId="34f8e7f98b12fabf" providerId="LiveId" clId="{FD30FA29-A3C3-4DDE-A8CF-DA98DF169BBC}" dt="2020-06-04T02:15:29.566" v="2257"/>
          <ac:grpSpMkLst>
            <pc:docMk/>
            <pc:sldMk cId="3471141657" sldId="317"/>
            <ac:grpSpMk id="13" creationId="{4F2C74C4-E7E5-476C-BECE-D04EB7356980}"/>
          </ac:grpSpMkLst>
        </pc:grpChg>
        <pc:grpChg chg="del mod">
          <ac:chgData name="Alonso Raúl Melgarejo Galván" userId="34f8e7f98b12fabf" providerId="LiveId" clId="{FD30FA29-A3C3-4DDE-A8CF-DA98DF169BBC}" dt="2020-06-04T02:15:35.643" v="2262"/>
          <ac:grpSpMkLst>
            <pc:docMk/>
            <pc:sldMk cId="3471141657" sldId="317"/>
            <ac:grpSpMk id="15" creationId="{25F3071D-EE87-4737-909E-A54615D88A49}"/>
          </ac:grpSpMkLst>
        </pc:grpChg>
        <pc:grpChg chg="del mod">
          <ac:chgData name="Alonso Raúl Melgarejo Galván" userId="34f8e7f98b12fabf" providerId="LiveId" clId="{FD30FA29-A3C3-4DDE-A8CF-DA98DF169BBC}" dt="2020-06-04T02:15:37.474" v="2264"/>
          <ac:grpSpMkLst>
            <pc:docMk/>
            <pc:sldMk cId="3471141657" sldId="317"/>
            <ac:grpSpMk id="20" creationId="{0989A1DD-FBF2-4E03-925A-A74FC88B48BB}"/>
          </ac:grpSpMkLst>
        </pc:grpChg>
        <pc:grpChg chg="del mod">
          <ac:chgData name="Alonso Raúl Melgarejo Galván" userId="34f8e7f98b12fabf" providerId="LiveId" clId="{FD30FA29-A3C3-4DDE-A8CF-DA98DF169BBC}" dt="2020-06-04T02:15:41.364" v="2269"/>
          <ac:grpSpMkLst>
            <pc:docMk/>
            <pc:sldMk cId="3471141657" sldId="317"/>
            <ac:grpSpMk id="22" creationId="{B48664F7-9AC4-4588-BE96-05E04BF68827}"/>
          </ac:grpSpMkLst>
        </pc:grpChg>
        <pc:grpChg chg="del mod">
          <ac:chgData name="Alonso Raúl Melgarejo Galván" userId="34f8e7f98b12fabf" providerId="LiveId" clId="{FD30FA29-A3C3-4DDE-A8CF-DA98DF169BBC}" dt="2020-06-04T02:15:54.471" v="2276"/>
          <ac:grpSpMkLst>
            <pc:docMk/>
            <pc:sldMk cId="3471141657" sldId="317"/>
            <ac:grpSpMk id="27" creationId="{0272ECCF-762B-4CA0-A0C1-B18798DC1C56}"/>
          </ac:grpSpMkLst>
        </pc:grpChg>
        <pc:grpChg chg="del mod">
          <ac:chgData name="Alonso Raúl Melgarejo Galván" userId="34f8e7f98b12fabf" providerId="LiveId" clId="{FD30FA29-A3C3-4DDE-A8CF-DA98DF169BBC}" dt="2020-06-04T02:15:59.865" v="2278"/>
          <ac:grpSpMkLst>
            <pc:docMk/>
            <pc:sldMk cId="3471141657" sldId="317"/>
            <ac:grpSpMk id="66" creationId="{BE47B925-CE7A-46A0-A206-7B18D5BC1E24}"/>
          </ac:grpSpMkLst>
        </pc:grpChg>
        <pc:grpChg chg="del mod">
          <ac:chgData name="Alonso Raúl Melgarejo Galván" userId="34f8e7f98b12fabf" providerId="LiveId" clId="{FD30FA29-A3C3-4DDE-A8CF-DA98DF169BBC}" dt="2020-06-04T02:16:01.660" v="2280"/>
          <ac:grpSpMkLst>
            <pc:docMk/>
            <pc:sldMk cId="3471141657" sldId="317"/>
            <ac:grpSpMk id="68" creationId="{81283B24-C4A3-4CE4-AE35-A6CC1FD8F0E6}"/>
          </ac:grpSpMkLst>
        </pc:grpChg>
        <pc:grpChg chg="del mod">
          <ac:chgData name="Alonso Raúl Melgarejo Galván" userId="34f8e7f98b12fabf" providerId="LiveId" clId="{FD30FA29-A3C3-4DDE-A8CF-DA98DF169BBC}" dt="2020-06-04T02:16:03.341" v="2282"/>
          <ac:grpSpMkLst>
            <pc:docMk/>
            <pc:sldMk cId="3471141657" sldId="317"/>
            <ac:grpSpMk id="71" creationId="{35D27E52-07D2-4DA7-91A4-B5C9B752842D}"/>
          </ac:grpSpMkLst>
        </pc:grpChg>
        <pc:grpChg chg="del mod">
          <ac:chgData name="Alonso Raúl Melgarejo Galván" userId="34f8e7f98b12fabf" providerId="LiveId" clId="{FD30FA29-A3C3-4DDE-A8CF-DA98DF169BBC}" dt="2020-06-04T02:16:07.823" v="2285"/>
          <ac:grpSpMkLst>
            <pc:docMk/>
            <pc:sldMk cId="3471141657" sldId="317"/>
            <ac:grpSpMk id="73" creationId="{DECD32C4-6885-4D78-85FF-A941B0ACFEB0}"/>
          </ac:grpSpMkLst>
        </pc:grpChg>
        <pc:grpChg chg="del mod">
          <ac:chgData name="Alonso Raúl Melgarejo Galván" userId="34f8e7f98b12fabf" providerId="LiveId" clId="{FD30FA29-A3C3-4DDE-A8CF-DA98DF169BBC}" dt="2020-06-04T02:16:22.065" v="2288"/>
          <ac:grpSpMkLst>
            <pc:docMk/>
            <pc:sldMk cId="3471141657" sldId="317"/>
            <ac:grpSpMk id="89" creationId="{3711A90B-FCB0-4944-9BC1-0147755A8C6A}"/>
          </ac:grpSpMkLst>
        </pc:grpChg>
        <pc:grpChg chg="del mod">
          <ac:chgData name="Alonso Raúl Melgarejo Galván" userId="34f8e7f98b12fabf" providerId="LiveId" clId="{FD30FA29-A3C3-4DDE-A8CF-DA98DF169BBC}" dt="2020-06-04T02:16:27.529" v="2293"/>
          <ac:grpSpMkLst>
            <pc:docMk/>
            <pc:sldMk cId="3471141657" sldId="317"/>
            <ac:grpSpMk id="95" creationId="{4063DD60-3BDD-47B8-BA17-C01C7ED8881F}"/>
          </ac:grpSpMkLst>
        </pc:grpChg>
        <pc:grpChg chg="mod">
          <ac:chgData name="Alonso Raúl Melgarejo Galván" userId="34f8e7f98b12fabf" providerId="LiveId" clId="{FD30FA29-A3C3-4DDE-A8CF-DA98DF169BBC}" dt="2020-06-04T02:16:27.529" v="2293"/>
          <ac:grpSpMkLst>
            <pc:docMk/>
            <pc:sldMk cId="3471141657" sldId="317"/>
            <ac:grpSpMk id="106" creationId="{BF6258A7-5706-4F05-80C0-1CC08E315BC6}"/>
          </ac:grpSpMkLst>
        </pc:grpChg>
        <pc:inkChg chg="add">
          <ac:chgData name="Alonso Raúl Melgarejo Galván" userId="34f8e7f98b12fabf" providerId="LiveId" clId="{FD30FA29-A3C3-4DDE-A8CF-DA98DF169BBC}" dt="2020-06-04T02:15:06.414" v="2245" actId="9405"/>
          <ac:inkMkLst>
            <pc:docMk/>
            <pc:sldMk cId="3471141657" sldId="317"/>
            <ac:inkMk id="3" creationId="{A557353B-4EED-41C2-B4DE-067CB86ABC93}"/>
          </ac:inkMkLst>
        </pc:inkChg>
        <pc:inkChg chg="add mod">
          <ac:chgData name="Alonso Raúl Melgarejo Galván" userId="34f8e7f98b12fabf" providerId="LiveId" clId="{FD30FA29-A3C3-4DDE-A8CF-DA98DF169BBC}" dt="2020-06-04T02:16:27.529" v="2293"/>
          <ac:inkMkLst>
            <pc:docMk/>
            <pc:sldMk cId="3471141657" sldId="317"/>
            <ac:inkMk id="4" creationId="{2A79F90D-0597-4B0A-9ED9-7EB4645D84AF}"/>
          </ac:inkMkLst>
        </pc:inkChg>
        <pc:inkChg chg="add mod">
          <ac:chgData name="Alonso Raúl Melgarejo Galván" userId="34f8e7f98b12fabf" providerId="LiveId" clId="{FD30FA29-A3C3-4DDE-A8CF-DA98DF169BBC}" dt="2020-06-04T02:16:27.529" v="2293"/>
          <ac:inkMkLst>
            <pc:docMk/>
            <pc:sldMk cId="3471141657" sldId="317"/>
            <ac:inkMk id="5" creationId="{4661F632-303C-4983-A1E4-C2F5FAAE9242}"/>
          </ac:inkMkLst>
        </pc:inkChg>
        <pc:inkChg chg="add mod">
          <ac:chgData name="Alonso Raúl Melgarejo Galván" userId="34f8e7f98b12fabf" providerId="LiveId" clId="{FD30FA29-A3C3-4DDE-A8CF-DA98DF169BBC}" dt="2020-06-04T02:16:27.529" v="2293"/>
          <ac:inkMkLst>
            <pc:docMk/>
            <pc:sldMk cId="3471141657" sldId="317"/>
            <ac:inkMk id="7" creationId="{900DA816-9240-44D2-B8C1-1096A371994F}"/>
          </ac:inkMkLst>
        </pc:inkChg>
        <pc:inkChg chg="add mod">
          <ac:chgData name="Alonso Raúl Melgarejo Galván" userId="34f8e7f98b12fabf" providerId="LiveId" clId="{FD30FA29-A3C3-4DDE-A8CF-DA98DF169BBC}" dt="2020-06-04T02:16:27.529" v="2293"/>
          <ac:inkMkLst>
            <pc:docMk/>
            <pc:sldMk cId="3471141657" sldId="317"/>
            <ac:inkMk id="8" creationId="{A3B3AAC5-C4A9-47B6-B1FC-C5992DC3CFD9}"/>
          </ac:inkMkLst>
        </pc:inkChg>
        <pc:inkChg chg="add mod">
          <ac:chgData name="Alonso Raúl Melgarejo Galván" userId="34f8e7f98b12fabf" providerId="LiveId" clId="{FD30FA29-A3C3-4DDE-A8CF-DA98DF169BBC}" dt="2020-06-04T02:16:27.529" v="2293"/>
          <ac:inkMkLst>
            <pc:docMk/>
            <pc:sldMk cId="3471141657" sldId="317"/>
            <ac:inkMk id="10" creationId="{2DFCE9ED-A04F-45DA-9119-8A8BBAAA9C01}"/>
          </ac:inkMkLst>
        </pc:inkChg>
        <pc:inkChg chg="add mod">
          <ac:chgData name="Alonso Raúl Melgarejo Galván" userId="34f8e7f98b12fabf" providerId="LiveId" clId="{FD30FA29-A3C3-4DDE-A8CF-DA98DF169BBC}" dt="2020-06-04T02:15:29.566" v="2257"/>
          <ac:inkMkLst>
            <pc:docMk/>
            <pc:sldMk cId="3471141657" sldId="317"/>
            <ac:inkMk id="12" creationId="{71967F39-BFC8-4E6F-B0FD-D9605106B961}"/>
          </ac:inkMkLst>
        </pc:inkChg>
        <pc:inkChg chg="add mod">
          <ac:chgData name="Alonso Raúl Melgarejo Galván" userId="34f8e7f98b12fabf" providerId="LiveId" clId="{FD30FA29-A3C3-4DDE-A8CF-DA98DF169BBC}" dt="2020-06-04T02:15:35.643" v="2262"/>
          <ac:inkMkLst>
            <pc:docMk/>
            <pc:sldMk cId="3471141657" sldId="317"/>
            <ac:inkMk id="14" creationId="{2F2E1E9C-46E6-499A-AE0C-795BE2600ABF}"/>
          </ac:inkMkLst>
        </pc:inkChg>
        <pc:inkChg chg="add mod">
          <ac:chgData name="Alonso Raúl Melgarejo Galván" userId="34f8e7f98b12fabf" providerId="LiveId" clId="{FD30FA29-A3C3-4DDE-A8CF-DA98DF169BBC}" dt="2020-06-04T02:16:27.529" v="2293"/>
          <ac:inkMkLst>
            <pc:docMk/>
            <pc:sldMk cId="3471141657" sldId="317"/>
            <ac:inkMk id="16" creationId="{455946C5-4713-46F7-9C10-E406070B95BF}"/>
          </ac:inkMkLst>
        </pc:inkChg>
        <pc:inkChg chg="add mod">
          <ac:chgData name="Alonso Raúl Melgarejo Galván" userId="34f8e7f98b12fabf" providerId="LiveId" clId="{FD30FA29-A3C3-4DDE-A8CF-DA98DF169BBC}" dt="2020-06-04T02:16:27.529" v="2293"/>
          <ac:inkMkLst>
            <pc:docMk/>
            <pc:sldMk cId="3471141657" sldId="317"/>
            <ac:inkMk id="17" creationId="{6DA7CA7C-5F31-4E82-A4A7-B640B82A2827}"/>
          </ac:inkMkLst>
        </pc:inkChg>
        <pc:inkChg chg="add mod">
          <ac:chgData name="Alonso Raúl Melgarejo Galván" userId="34f8e7f98b12fabf" providerId="LiveId" clId="{FD30FA29-A3C3-4DDE-A8CF-DA98DF169BBC}" dt="2020-06-04T02:16:27.529" v="2293"/>
          <ac:inkMkLst>
            <pc:docMk/>
            <pc:sldMk cId="3471141657" sldId="317"/>
            <ac:inkMk id="18" creationId="{F2950180-0140-4AE1-8E8A-86ADA1C72A48}"/>
          </ac:inkMkLst>
        </pc:inkChg>
        <pc:inkChg chg="add mod">
          <ac:chgData name="Alonso Raúl Melgarejo Galván" userId="34f8e7f98b12fabf" providerId="LiveId" clId="{FD30FA29-A3C3-4DDE-A8CF-DA98DF169BBC}" dt="2020-06-04T02:16:27.529" v="2293"/>
          <ac:inkMkLst>
            <pc:docMk/>
            <pc:sldMk cId="3471141657" sldId="317"/>
            <ac:inkMk id="19" creationId="{7067F9DB-E1AD-45A3-BF63-4E1B696A37EB}"/>
          </ac:inkMkLst>
        </pc:inkChg>
        <pc:inkChg chg="add mod">
          <ac:chgData name="Alonso Raúl Melgarejo Galván" userId="34f8e7f98b12fabf" providerId="LiveId" clId="{FD30FA29-A3C3-4DDE-A8CF-DA98DF169BBC}" dt="2020-06-04T02:16:27.529" v="2293"/>
          <ac:inkMkLst>
            <pc:docMk/>
            <pc:sldMk cId="3471141657" sldId="317"/>
            <ac:inkMk id="21" creationId="{4ACFC6FF-C11B-4970-B071-F37E6D8559F7}"/>
          </ac:inkMkLst>
        </pc:inkChg>
        <pc:inkChg chg="add mod">
          <ac:chgData name="Alonso Raúl Melgarejo Galván" userId="34f8e7f98b12fabf" providerId="LiveId" clId="{FD30FA29-A3C3-4DDE-A8CF-DA98DF169BBC}" dt="2020-06-04T02:16:27.529" v="2293"/>
          <ac:inkMkLst>
            <pc:docMk/>
            <pc:sldMk cId="3471141657" sldId="317"/>
            <ac:inkMk id="23" creationId="{F5B734E2-BB07-402E-9706-9745F0B1358B}"/>
          </ac:inkMkLst>
        </pc:inkChg>
        <pc:inkChg chg="add mod">
          <ac:chgData name="Alonso Raúl Melgarejo Galván" userId="34f8e7f98b12fabf" providerId="LiveId" clId="{FD30FA29-A3C3-4DDE-A8CF-DA98DF169BBC}" dt="2020-06-04T02:16:27.529" v="2293"/>
          <ac:inkMkLst>
            <pc:docMk/>
            <pc:sldMk cId="3471141657" sldId="317"/>
            <ac:inkMk id="24" creationId="{6C08F669-05B8-4BB4-9289-BBA287A4BB37}"/>
          </ac:inkMkLst>
        </pc:inkChg>
        <pc:inkChg chg="add mod">
          <ac:chgData name="Alonso Raúl Melgarejo Galván" userId="34f8e7f98b12fabf" providerId="LiveId" clId="{FD30FA29-A3C3-4DDE-A8CF-DA98DF169BBC}" dt="2020-06-04T02:16:27.529" v="2293"/>
          <ac:inkMkLst>
            <pc:docMk/>
            <pc:sldMk cId="3471141657" sldId="317"/>
            <ac:inkMk id="25" creationId="{FDDFA125-06EC-4F72-BF61-C95A4C591461}"/>
          </ac:inkMkLst>
        </pc:inkChg>
        <pc:inkChg chg="add mod">
          <ac:chgData name="Alonso Raúl Melgarejo Galván" userId="34f8e7f98b12fabf" providerId="LiveId" clId="{FD30FA29-A3C3-4DDE-A8CF-DA98DF169BBC}" dt="2020-06-04T02:16:27.529" v="2293"/>
          <ac:inkMkLst>
            <pc:docMk/>
            <pc:sldMk cId="3471141657" sldId="317"/>
            <ac:inkMk id="26" creationId="{E2E6ACAC-1AF8-4C3B-81C6-BA360E76F05B}"/>
          </ac:inkMkLst>
        </pc:inkChg>
        <pc:inkChg chg="add">
          <ac:chgData name="Alonso Raúl Melgarejo Galván" userId="34f8e7f98b12fabf" providerId="LiveId" clId="{FD30FA29-A3C3-4DDE-A8CF-DA98DF169BBC}" dt="2020-06-04T02:15:44.662" v="2270" actId="9405"/>
          <ac:inkMkLst>
            <pc:docMk/>
            <pc:sldMk cId="3471141657" sldId="317"/>
            <ac:inkMk id="28" creationId="{724575A0-6C5F-42C1-B3DE-D5B325983C2C}"/>
          </ac:inkMkLst>
        </pc:inkChg>
        <pc:inkChg chg="add mod">
          <ac:chgData name="Alonso Raúl Melgarejo Galván" userId="34f8e7f98b12fabf" providerId="LiveId" clId="{FD30FA29-A3C3-4DDE-A8CF-DA98DF169BBC}" dt="2020-06-04T02:16:27.529" v="2293"/>
          <ac:inkMkLst>
            <pc:docMk/>
            <pc:sldMk cId="3471141657" sldId="317"/>
            <ac:inkMk id="29" creationId="{C1F8B769-5C01-48A4-B4A7-D50716112F68}"/>
          </ac:inkMkLst>
        </pc:inkChg>
        <pc:inkChg chg="add mod">
          <ac:chgData name="Alonso Raúl Melgarejo Galván" userId="34f8e7f98b12fabf" providerId="LiveId" clId="{FD30FA29-A3C3-4DDE-A8CF-DA98DF169BBC}" dt="2020-06-04T02:16:27.529" v="2293"/>
          <ac:inkMkLst>
            <pc:docMk/>
            <pc:sldMk cId="3471141657" sldId="317"/>
            <ac:inkMk id="30" creationId="{1EE0B0B5-B92D-4DBB-92F7-7824BBF24EB6}"/>
          </ac:inkMkLst>
        </pc:inkChg>
        <pc:inkChg chg="add mod">
          <ac:chgData name="Alonso Raúl Melgarejo Galván" userId="34f8e7f98b12fabf" providerId="LiveId" clId="{FD30FA29-A3C3-4DDE-A8CF-DA98DF169BBC}" dt="2020-06-04T02:16:27.529" v="2293"/>
          <ac:inkMkLst>
            <pc:docMk/>
            <pc:sldMk cId="3471141657" sldId="317"/>
            <ac:inkMk id="31" creationId="{A6DBABBD-8A07-4C58-BD70-CF1EEDD93BA6}"/>
          </ac:inkMkLst>
        </pc:inkChg>
        <pc:inkChg chg="add mod">
          <ac:chgData name="Alonso Raúl Melgarejo Galván" userId="34f8e7f98b12fabf" providerId="LiveId" clId="{FD30FA29-A3C3-4DDE-A8CF-DA98DF169BBC}" dt="2020-06-04T02:16:27.529" v="2293"/>
          <ac:inkMkLst>
            <pc:docMk/>
            <pc:sldMk cId="3471141657" sldId="317"/>
            <ac:inkMk id="64" creationId="{E39BB23D-47D8-41FC-838D-45C8A97A233D}"/>
          </ac:inkMkLst>
        </pc:inkChg>
        <pc:inkChg chg="add mod">
          <ac:chgData name="Alonso Raúl Melgarejo Galván" userId="34f8e7f98b12fabf" providerId="LiveId" clId="{FD30FA29-A3C3-4DDE-A8CF-DA98DF169BBC}" dt="2020-06-04T02:16:27.529" v="2293"/>
          <ac:inkMkLst>
            <pc:docMk/>
            <pc:sldMk cId="3471141657" sldId="317"/>
            <ac:inkMk id="65" creationId="{9AD4B566-5DBC-449E-87A0-E4B0608D71C4}"/>
          </ac:inkMkLst>
        </pc:inkChg>
        <pc:inkChg chg="add mod">
          <ac:chgData name="Alonso Raúl Melgarejo Galván" userId="34f8e7f98b12fabf" providerId="LiveId" clId="{FD30FA29-A3C3-4DDE-A8CF-DA98DF169BBC}" dt="2020-06-04T02:16:27.529" v="2293"/>
          <ac:inkMkLst>
            <pc:docMk/>
            <pc:sldMk cId="3471141657" sldId="317"/>
            <ac:inkMk id="67" creationId="{3D783434-ACD4-4EDC-8773-A780127A8A91}"/>
          </ac:inkMkLst>
        </pc:inkChg>
        <pc:inkChg chg="add mod">
          <ac:chgData name="Alonso Raúl Melgarejo Galván" userId="34f8e7f98b12fabf" providerId="LiveId" clId="{FD30FA29-A3C3-4DDE-A8CF-DA98DF169BBC}" dt="2020-06-04T02:16:27.529" v="2293"/>
          <ac:inkMkLst>
            <pc:docMk/>
            <pc:sldMk cId="3471141657" sldId="317"/>
            <ac:inkMk id="69" creationId="{1A5EDC7A-24D7-4230-A010-99220ACF1073}"/>
          </ac:inkMkLst>
        </pc:inkChg>
        <pc:inkChg chg="add mod">
          <ac:chgData name="Alonso Raúl Melgarejo Galván" userId="34f8e7f98b12fabf" providerId="LiveId" clId="{FD30FA29-A3C3-4DDE-A8CF-DA98DF169BBC}" dt="2020-06-04T02:16:27.529" v="2293"/>
          <ac:inkMkLst>
            <pc:docMk/>
            <pc:sldMk cId="3471141657" sldId="317"/>
            <ac:inkMk id="72" creationId="{C7963ED6-2C75-47D2-8D35-A596F406EEAF}"/>
          </ac:inkMkLst>
        </pc:inkChg>
        <pc:inkChg chg="add mod">
          <ac:chgData name="Alonso Raúl Melgarejo Galván" userId="34f8e7f98b12fabf" providerId="LiveId" clId="{FD30FA29-A3C3-4DDE-A8CF-DA98DF169BBC}" dt="2020-06-04T02:16:27.529" v="2293"/>
          <ac:inkMkLst>
            <pc:docMk/>
            <pc:sldMk cId="3471141657" sldId="317"/>
            <ac:inkMk id="74" creationId="{43A1A5F8-C27B-4404-BC2B-66AF87DF4B10}"/>
          </ac:inkMkLst>
        </pc:inkChg>
        <pc:inkChg chg="add mod">
          <ac:chgData name="Alonso Raúl Melgarejo Galván" userId="34f8e7f98b12fabf" providerId="LiveId" clId="{FD30FA29-A3C3-4DDE-A8CF-DA98DF169BBC}" dt="2020-06-04T02:16:27.529" v="2293"/>
          <ac:inkMkLst>
            <pc:docMk/>
            <pc:sldMk cId="3471141657" sldId="317"/>
            <ac:inkMk id="87" creationId="{A7A13215-8C9B-46B6-841F-39CE77E39729}"/>
          </ac:inkMkLst>
        </pc:inkChg>
        <pc:inkChg chg="add">
          <ac:chgData name="Alonso Raúl Melgarejo Galván" userId="34f8e7f98b12fabf" providerId="LiveId" clId="{FD30FA29-A3C3-4DDE-A8CF-DA98DF169BBC}" dt="2020-06-04T02:16:17.235" v="2286" actId="9405"/>
          <ac:inkMkLst>
            <pc:docMk/>
            <pc:sldMk cId="3471141657" sldId="317"/>
            <ac:inkMk id="91" creationId="{E0046977-36BF-4464-A3B9-697F1D09DD2C}"/>
          </ac:inkMkLst>
        </pc:inkChg>
        <pc:inkChg chg="add mod">
          <ac:chgData name="Alonso Raúl Melgarejo Galván" userId="34f8e7f98b12fabf" providerId="LiveId" clId="{FD30FA29-A3C3-4DDE-A8CF-DA98DF169BBC}" dt="2020-06-04T02:16:27.529" v="2293"/>
          <ac:inkMkLst>
            <pc:docMk/>
            <pc:sldMk cId="3471141657" sldId="317"/>
            <ac:inkMk id="93" creationId="{98E441C6-EFA9-410A-A159-BAFAE30B2082}"/>
          </ac:inkMkLst>
        </pc:inkChg>
        <pc:inkChg chg="add mod">
          <ac:chgData name="Alonso Raúl Melgarejo Galván" userId="34f8e7f98b12fabf" providerId="LiveId" clId="{FD30FA29-A3C3-4DDE-A8CF-DA98DF169BBC}" dt="2020-06-04T02:16:27.529" v="2293"/>
          <ac:inkMkLst>
            <pc:docMk/>
            <pc:sldMk cId="3471141657" sldId="317"/>
            <ac:inkMk id="97" creationId="{D1FD856B-3E87-4A92-B657-316541C452E6}"/>
          </ac:inkMkLst>
        </pc:inkChg>
        <pc:inkChg chg="add mod">
          <ac:chgData name="Alonso Raúl Melgarejo Galván" userId="34f8e7f98b12fabf" providerId="LiveId" clId="{FD30FA29-A3C3-4DDE-A8CF-DA98DF169BBC}" dt="2020-06-04T02:16:27.529" v="2293"/>
          <ac:inkMkLst>
            <pc:docMk/>
            <pc:sldMk cId="3471141657" sldId="317"/>
            <ac:inkMk id="99" creationId="{26EF0C9A-B72E-47A2-88A7-496884C9C208}"/>
          </ac:inkMkLst>
        </pc:inkChg>
        <pc:inkChg chg="add mod">
          <ac:chgData name="Alonso Raúl Melgarejo Galván" userId="34f8e7f98b12fabf" providerId="LiveId" clId="{FD30FA29-A3C3-4DDE-A8CF-DA98DF169BBC}" dt="2020-06-04T02:16:27.529" v="2293"/>
          <ac:inkMkLst>
            <pc:docMk/>
            <pc:sldMk cId="3471141657" sldId="317"/>
            <ac:inkMk id="101" creationId="{772BA684-C7F0-4743-8769-AA4C6D195076}"/>
          </ac:inkMkLst>
        </pc:inkChg>
        <pc:inkChg chg="add mod">
          <ac:chgData name="Alonso Raúl Melgarejo Galván" userId="34f8e7f98b12fabf" providerId="LiveId" clId="{FD30FA29-A3C3-4DDE-A8CF-DA98DF169BBC}" dt="2020-06-04T02:16:27.529" v="2293"/>
          <ac:inkMkLst>
            <pc:docMk/>
            <pc:sldMk cId="3471141657" sldId="317"/>
            <ac:inkMk id="103" creationId="{0323C417-CD33-4865-A191-AB006F9530E1}"/>
          </ac:inkMkLst>
        </pc:inkChg>
      </pc:sldChg>
      <pc:sldChg chg="addSp delSp modSp mod">
        <pc:chgData name="Alonso Raúl Melgarejo Galván" userId="34f8e7f98b12fabf" providerId="LiveId" clId="{FD30FA29-A3C3-4DDE-A8CF-DA98DF169BBC}" dt="2020-06-04T02:40:14.767" v="2933"/>
        <pc:sldMkLst>
          <pc:docMk/>
          <pc:sldMk cId="3230294048" sldId="318"/>
        </pc:sldMkLst>
        <pc:grpChg chg="mod">
          <ac:chgData name="Alonso Raúl Melgarejo Galván" userId="34f8e7f98b12fabf" providerId="LiveId" clId="{FD30FA29-A3C3-4DDE-A8CF-DA98DF169BBC}" dt="2020-06-04T02:39:25.644" v="2911"/>
          <ac:grpSpMkLst>
            <pc:docMk/>
            <pc:sldMk cId="3230294048" sldId="318"/>
            <ac:grpSpMk id="35" creationId="{411E8420-C3E8-4E4E-822B-8F258972B0AA}"/>
          </ac:grpSpMkLst>
        </pc:grpChg>
        <pc:grpChg chg="del mod">
          <ac:chgData name="Alonso Raúl Melgarejo Galván" userId="34f8e7f98b12fabf" providerId="LiveId" clId="{FD30FA29-A3C3-4DDE-A8CF-DA98DF169BBC}" dt="2020-06-04T02:39:48.767" v="2918"/>
          <ac:grpSpMkLst>
            <pc:docMk/>
            <pc:sldMk cId="3230294048" sldId="318"/>
            <ac:grpSpMk id="42" creationId="{916EA5E8-B267-4375-96DD-2943D9BB0C2E}"/>
          </ac:grpSpMkLst>
        </pc:grpChg>
        <pc:grpChg chg="del mod">
          <ac:chgData name="Alonso Raúl Melgarejo Galván" userId="34f8e7f98b12fabf" providerId="LiveId" clId="{FD30FA29-A3C3-4DDE-A8CF-DA98DF169BBC}" dt="2020-06-04T02:40:00.860" v="2922"/>
          <ac:grpSpMkLst>
            <pc:docMk/>
            <pc:sldMk cId="3230294048" sldId="318"/>
            <ac:grpSpMk id="44" creationId="{94562986-FADA-4F5E-9CEF-1931DB559428}"/>
          </ac:grpSpMkLst>
        </pc:grpChg>
        <pc:grpChg chg="mod">
          <ac:chgData name="Alonso Raúl Melgarejo Galván" userId="34f8e7f98b12fabf" providerId="LiveId" clId="{FD30FA29-A3C3-4DDE-A8CF-DA98DF169BBC}" dt="2020-06-04T02:40:00.860" v="2922"/>
          <ac:grpSpMkLst>
            <pc:docMk/>
            <pc:sldMk cId="3230294048" sldId="318"/>
            <ac:grpSpMk id="59" creationId="{C9D80B88-1145-4F0C-A6B5-64D1CF0F2EAC}"/>
          </ac:grpSpMkLst>
        </pc:grpChg>
        <pc:grpChg chg="del mod">
          <ac:chgData name="Alonso Raúl Melgarejo Galván" userId="34f8e7f98b12fabf" providerId="LiveId" clId="{FD30FA29-A3C3-4DDE-A8CF-DA98DF169BBC}" dt="2020-06-04T02:40:12.036" v="2931"/>
          <ac:grpSpMkLst>
            <pc:docMk/>
            <pc:sldMk cId="3230294048" sldId="318"/>
            <ac:grpSpMk id="64" creationId="{2A4BAE2E-DBEB-4D36-9C3B-66E254D6059A}"/>
          </ac:grpSpMkLst>
        </pc:grpChg>
        <pc:grpChg chg="del mod">
          <ac:chgData name="Alonso Raúl Melgarejo Galván" userId="34f8e7f98b12fabf" providerId="LiveId" clId="{FD30FA29-A3C3-4DDE-A8CF-DA98DF169BBC}" dt="2020-06-04T02:40:14.767" v="2933"/>
          <ac:grpSpMkLst>
            <pc:docMk/>
            <pc:sldMk cId="3230294048" sldId="318"/>
            <ac:grpSpMk id="70" creationId="{89B15B40-CE0F-43DA-BF3A-1113527115C0}"/>
          </ac:grpSpMkLst>
        </pc:grpChg>
        <pc:grpChg chg="mod">
          <ac:chgData name="Alonso Raúl Melgarejo Galván" userId="34f8e7f98b12fabf" providerId="LiveId" clId="{FD30FA29-A3C3-4DDE-A8CF-DA98DF169BBC}" dt="2020-06-04T02:40:14.767" v="2933"/>
          <ac:grpSpMkLst>
            <pc:docMk/>
            <pc:sldMk cId="3230294048" sldId="318"/>
            <ac:grpSpMk id="72" creationId="{62F25586-015A-443C-8998-DF32ABE6593A}"/>
          </ac:grpSpMkLst>
        </pc:grpChg>
        <pc:inkChg chg="add">
          <ac:chgData name="Alonso Raúl Melgarejo Galván" userId="34f8e7f98b12fabf" providerId="LiveId" clId="{FD30FA29-A3C3-4DDE-A8CF-DA98DF169BBC}" dt="2020-06-04T02:39:03.521" v="2905" actId="9405"/>
          <ac:inkMkLst>
            <pc:docMk/>
            <pc:sldMk cId="3230294048" sldId="318"/>
            <ac:inkMk id="3" creationId="{D87585E0-DBD9-445F-9FD1-B605CDF45BB8}"/>
          </ac:inkMkLst>
        </pc:inkChg>
        <pc:inkChg chg="add">
          <ac:chgData name="Alonso Raúl Melgarejo Galván" userId="34f8e7f98b12fabf" providerId="LiveId" clId="{FD30FA29-A3C3-4DDE-A8CF-DA98DF169BBC}" dt="2020-06-04T02:39:08.405" v="2906" actId="9405"/>
          <ac:inkMkLst>
            <pc:docMk/>
            <pc:sldMk cId="3230294048" sldId="318"/>
            <ac:inkMk id="28" creationId="{C6FA1699-CAC9-4574-BCAF-DDB0C1A0A4B9}"/>
          </ac:inkMkLst>
        </pc:inkChg>
        <pc:inkChg chg="add">
          <ac:chgData name="Alonso Raúl Melgarejo Galván" userId="34f8e7f98b12fabf" providerId="LiveId" clId="{FD30FA29-A3C3-4DDE-A8CF-DA98DF169BBC}" dt="2020-06-04T02:39:12.664" v="2907" actId="9405"/>
          <ac:inkMkLst>
            <pc:docMk/>
            <pc:sldMk cId="3230294048" sldId="318"/>
            <ac:inkMk id="29" creationId="{562B5DE5-F622-4AE6-9EC7-D6E9F81344BD}"/>
          </ac:inkMkLst>
        </pc:inkChg>
        <pc:inkChg chg="add">
          <ac:chgData name="Alonso Raúl Melgarejo Galván" userId="34f8e7f98b12fabf" providerId="LiveId" clId="{FD30FA29-A3C3-4DDE-A8CF-DA98DF169BBC}" dt="2020-06-04T02:39:20.123" v="2908" actId="9405"/>
          <ac:inkMkLst>
            <pc:docMk/>
            <pc:sldMk cId="3230294048" sldId="318"/>
            <ac:inkMk id="31" creationId="{9960D912-37EC-41B0-84B1-C0061B16041A}"/>
          </ac:inkMkLst>
        </pc:inkChg>
        <pc:inkChg chg="add mod">
          <ac:chgData name="Alonso Raúl Melgarejo Galván" userId="34f8e7f98b12fabf" providerId="LiveId" clId="{FD30FA29-A3C3-4DDE-A8CF-DA98DF169BBC}" dt="2020-06-04T02:39:25.644" v="2911"/>
          <ac:inkMkLst>
            <pc:docMk/>
            <pc:sldMk cId="3230294048" sldId="318"/>
            <ac:inkMk id="32" creationId="{0D2530DE-76EE-4C31-9162-C8E4BCBA20C3}"/>
          </ac:inkMkLst>
        </pc:inkChg>
        <pc:inkChg chg="add mod">
          <ac:chgData name="Alonso Raúl Melgarejo Galván" userId="34f8e7f98b12fabf" providerId="LiveId" clId="{FD30FA29-A3C3-4DDE-A8CF-DA98DF169BBC}" dt="2020-06-04T02:39:25.644" v="2911"/>
          <ac:inkMkLst>
            <pc:docMk/>
            <pc:sldMk cId="3230294048" sldId="318"/>
            <ac:inkMk id="34" creationId="{2733AFC0-90A5-4B86-932A-9BAB9C452A0C}"/>
          </ac:inkMkLst>
        </pc:inkChg>
        <pc:inkChg chg="add">
          <ac:chgData name="Alonso Raúl Melgarejo Galván" userId="34f8e7f98b12fabf" providerId="LiveId" clId="{FD30FA29-A3C3-4DDE-A8CF-DA98DF169BBC}" dt="2020-06-04T02:39:28.623" v="2912" actId="9405"/>
          <ac:inkMkLst>
            <pc:docMk/>
            <pc:sldMk cId="3230294048" sldId="318"/>
            <ac:inkMk id="37" creationId="{994FFFC0-D607-464A-8001-1C29EDDC6286}"/>
          </ac:inkMkLst>
        </pc:inkChg>
        <pc:inkChg chg="add mod">
          <ac:chgData name="Alonso Raúl Melgarejo Galván" userId="34f8e7f98b12fabf" providerId="LiveId" clId="{FD30FA29-A3C3-4DDE-A8CF-DA98DF169BBC}" dt="2020-06-04T02:40:00.860" v="2922"/>
          <ac:inkMkLst>
            <pc:docMk/>
            <pc:sldMk cId="3230294048" sldId="318"/>
            <ac:inkMk id="38" creationId="{9EDB4FC0-90B8-46C5-8EC5-71110FA72C74}"/>
          </ac:inkMkLst>
        </pc:inkChg>
        <pc:inkChg chg="add mod">
          <ac:chgData name="Alonso Raúl Melgarejo Galván" userId="34f8e7f98b12fabf" providerId="LiveId" clId="{FD30FA29-A3C3-4DDE-A8CF-DA98DF169BBC}" dt="2020-06-04T02:40:00.860" v="2922"/>
          <ac:inkMkLst>
            <pc:docMk/>
            <pc:sldMk cId="3230294048" sldId="318"/>
            <ac:inkMk id="39" creationId="{84C87C1F-5714-49D2-9C0A-D4FCB37FFA8F}"/>
          </ac:inkMkLst>
        </pc:inkChg>
        <pc:inkChg chg="add mod">
          <ac:chgData name="Alonso Raúl Melgarejo Galván" userId="34f8e7f98b12fabf" providerId="LiveId" clId="{FD30FA29-A3C3-4DDE-A8CF-DA98DF169BBC}" dt="2020-06-04T02:40:00.860" v="2922"/>
          <ac:inkMkLst>
            <pc:docMk/>
            <pc:sldMk cId="3230294048" sldId="318"/>
            <ac:inkMk id="41" creationId="{62DFFC76-AF5A-4574-A220-4E2A98AD764D}"/>
          </ac:inkMkLst>
        </pc:inkChg>
        <pc:inkChg chg="add mod">
          <ac:chgData name="Alonso Raúl Melgarejo Galván" userId="34f8e7f98b12fabf" providerId="LiveId" clId="{FD30FA29-A3C3-4DDE-A8CF-DA98DF169BBC}" dt="2020-06-04T02:40:00.860" v="2922"/>
          <ac:inkMkLst>
            <pc:docMk/>
            <pc:sldMk cId="3230294048" sldId="318"/>
            <ac:inkMk id="43" creationId="{6AC1BA5C-96C6-4E20-95C7-A45C1E5F3529}"/>
          </ac:inkMkLst>
        </pc:inkChg>
        <pc:inkChg chg="add mod">
          <ac:chgData name="Alonso Raúl Melgarejo Galván" userId="34f8e7f98b12fabf" providerId="LiveId" clId="{FD30FA29-A3C3-4DDE-A8CF-DA98DF169BBC}" dt="2020-06-04T02:40:00.860" v="2922"/>
          <ac:inkMkLst>
            <pc:docMk/>
            <pc:sldMk cId="3230294048" sldId="318"/>
            <ac:inkMk id="46" creationId="{58F92A8A-00C1-4C55-B50E-B55D869514FB}"/>
          </ac:inkMkLst>
        </pc:inkChg>
        <pc:inkChg chg="add mod">
          <ac:chgData name="Alonso Raúl Melgarejo Galván" userId="34f8e7f98b12fabf" providerId="LiveId" clId="{FD30FA29-A3C3-4DDE-A8CF-DA98DF169BBC}" dt="2020-06-04T02:40:14.767" v="2933"/>
          <ac:inkMkLst>
            <pc:docMk/>
            <pc:sldMk cId="3230294048" sldId="318"/>
            <ac:inkMk id="61" creationId="{C256A599-CDCD-4518-A0D3-7C57A527DAC8}"/>
          </ac:inkMkLst>
        </pc:inkChg>
        <pc:inkChg chg="add mod">
          <ac:chgData name="Alonso Raúl Melgarejo Galván" userId="34f8e7f98b12fabf" providerId="LiveId" clId="{FD30FA29-A3C3-4DDE-A8CF-DA98DF169BBC}" dt="2020-06-04T02:40:14.767" v="2933"/>
          <ac:inkMkLst>
            <pc:docMk/>
            <pc:sldMk cId="3230294048" sldId="318"/>
            <ac:inkMk id="62" creationId="{86E7D0BD-CAF3-40E7-A5EF-619AA19F20D8}"/>
          </ac:inkMkLst>
        </pc:inkChg>
        <pc:inkChg chg="add mod">
          <ac:chgData name="Alonso Raúl Melgarejo Galván" userId="34f8e7f98b12fabf" providerId="LiveId" clId="{FD30FA29-A3C3-4DDE-A8CF-DA98DF169BBC}" dt="2020-06-04T02:40:14.767" v="2933"/>
          <ac:inkMkLst>
            <pc:docMk/>
            <pc:sldMk cId="3230294048" sldId="318"/>
            <ac:inkMk id="63" creationId="{B80CF4A7-A8D1-4EC2-AE4F-8B12B271D70A}"/>
          </ac:inkMkLst>
        </pc:inkChg>
        <pc:inkChg chg="add mod">
          <ac:chgData name="Alonso Raúl Melgarejo Galván" userId="34f8e7f98b12fabf" providerId="LiveId" clId="{FD30FA29-A3C3-4DDE-A8CF-DA98DF169BBC}" dt="2020-06-04T02:40:14.767" v="2933"/>
          <ac:inkMkLst>
            <pc:docMk/>
            <pc:sldMk cId="3230294048" sldId="318"/>
            <ac:inkMk id="66" creationId="{ECB5D61F-42C2-4140-8466-116D5D31C3E4}"/>
          </ac:inkMkLst>
        </pc:inkChg>
        <pc:inkChg chg="add mod">
          <ac:chgData name="Alonso Raúl Melgarejo Galván" userId="34f8e7f98b12fabf" providerId="LiveId" clId="{FD30FA29-A3C3-4DDE-A8CF-DA98DF169BBC}" dt="2020-06-04T02:40:14.767" v="2933"/>
          <ac:inkMkLst>
            <pc:docMk/>
            <pc:sldMk cId="3230294048" sldId="318"/>
            <ac:inkMk id="67" creationId="{2B118B95-2161-4285-81C2-298C9029450C}"/>
          </ac:inkMkLst>
        </pc:inkChg>
        <pc:inkChg chg="add mod">
          <ac:chgData name="Alonso Raúl Melgarejo Galván" userId="34f8e7f98b12fabf" providerId="LiveId" clId="{FD30FA29-A3C3-4DDE-A8CF-DA98DF169BBC}" dt="2020-06-04T02:40:14.767" v="2933"/>
          <ac:inkMkLst>
            <pc:docMk/>
            <pc:sldMk cId="3230294048" sldId="318"/>
            <ac:inkMk id="68" creationId="{C08EE35E-8CAA-45E5-BDB3-F3FC36B4AF20}"/>
          </ac:inkMkLst>
        </pc:inkChg>
        <pc:inkChg chg="add mod">
          <ac:chgData name="Alonso Raúl Melgarejo Galván" userId="34f8e7f98b12fabf" providerId="LiveId" clId="{FD30FA29-A3C3-4DDE-A8CF-DA98DF169BBC}" dt="2020-06-04T02:40:14.767" v="2933"/>
          <ac:inkMkLst>
            <pc:docMk/>
            <pc:sldMk cId="3230294048" sldId="318"/>
            <ac:inkMk id="69" creationId="{0AD41E90-1AC5-47FB-A124-4D02C6CFD6EB}"/>
          </ac:inkMkLst>
        </pc:inkChg>
        <pc:inkChg chg="add mod">
          <ac:chgData name="Alonso Raúl Melgarejo Galván" userId="34f8e7f98b12fabf" providerId="LiveId" clId="{FD30FA29-A3C3-4DDE-A8CF-DA98DF169BBC}" dt="2020-06-04T02:40:14.767" v="2933"/>
          <ac:inkMkLst>
            <pc:docMk/>
            <pc:sldMk cId="3230294048" sldId="318"/>
            <ac:inkMk id="71" creationId="{B5CEFFE3-437D-4AED-9AE6-BF603B611AAE}"/>
          </ac:inkMkLst>
        </pc:inkChg>
      </pc:sldChg>
      <pc:sldChg chg="addSp delSp modSp mod">
        <pc:chgData name="Alonso Raúl Melgarejo Galván" userId="34f8e7f98b12fabf" providerId="LiveId" clId="{FD30FA29-A3C3-4DDE-A8CF-DA98DF169BBC}" dt="2020-06-04T02:42:14.439" v="2994"/>
        <pc:sldMkLst>
          <pc:docMk/>
          <pc:sldMk cId="3164098284" sldId="319"/>
        </pc:sldMkLst>
        <pc:grpChg chg="del mod">
          <ac:chgData name="Alonso Raúl Melgarejo Galván" userId="34f8e7f98b12fabf" providerId="LiveId" clId="{FD30FA29-A3C3-4DDE-A8CF-DA98DF169BBC}" dt="2020-06-04T02:41:08.846" v="2947"/>
          <ac:grpSpMkLst>
            <pc:docMk/>
            <pc:sldMk cId="3164098284" sldId="319"/>
            <ac:grpSpMk id="12" creationId="{23A640A4-467D-424A-9639-A9192B924E8E}"/>
          </ac:grpSpMkLst>
        </pc:grpChg>
        <pc:grpChg chg="del mod">
          <ac:chgData name="Alonso Raúl Melgarejo Galván" userId="34f8e7f98b12fabf" providerId="LiveId" clId="{FD30FA29-A3C3-4DDE-A8CF-DA98DF169BBC}" dt="2020-06-04T02:41:08.846" v="2947"/>
          <ac:grpSpMkLst>
            <pc:docMk/>
            <pc:sldMk cId="3164098284" sldId="319"/>
            <ac:grpSpMk id="13" creationId="{EC4775AF-A13E-4D0C-89C3-E2DACF88DAF3}"/>
          </ac:grpSpMkLst>
        </pc:grpChg>
        <pc:grpChg chg="del mod">
          <ac:chgData name="Alonso Raúl Melgarejo Galván" userId="34f8e7f98b12fabf" providerId="LiveId" clId="{FD30FA29-A3C3-4DDE-A8CF-DA98DF169BBC}" dt="2020-06-04T02:41:13.738" v="2951"/>
          <ac:grpSpMkLst>
            <pc:docMk/>
            <pc:sldMk cId="3164098284" sldId="319"/>
            <ac:grpSpMk id="17" creationId="{119A8868-85AA-4199-B429-9F9CD6494879}"/>
          </ac:grpSpMkLst>
        </pc:grpChg>
        <pc:grpChg chg="del mod">
          <ac:chgData name="Alonso Raúl Melgarejo Galván" userId="34f8e7f98b12fabf" providerId="LiveId" clId="{FD30FA29-A3C3-4DDE-A8CF-DA98DF169BBC}" dt="2020-06-04T02:41:17.443" v="2954"/>
          <ac:grpSpMkLst>
            <pc:docMk/>
            <pc:sldMk cId="3164098284" sldId="319"/>
            <ac:grpSpMk id="21" creationId="{847DD507-9DC9-4333-97A5-A31ECB45E110}"/>
          </ac:grpSpMkLst>
        </pc:grpChg>
        <pc:grpChg chg="del mod">
          <ac:chgData name="Alonso Raúl Melgarejo Galván" userId="34f8e7f98b12fabf" providerId="LiveId" clId="{FD30FA29-A3C3-4DDE-A8CF-DA98DF169BBC}" dt="2020-06-04T02:41:18.410" v="2956"/>
          <ac:grpSpMkLst>
            <pc:docMk/>
            <pc:sldMk cId="3164098284" sldId="319"/>
            <ac:grpSpMk id="24" creationId="{2084701F-1D44-434D-9073-7072DB28C17C}"/>
          </ac:grpSpMkLst>
        </pc:grpChg>
        <pc:grpChg chg="del mod">
          <ac:chgData name="Alonso Raúl Melgarejo Galván" userId="34f8e7f98b12fabf" providerId="LiveId" clId="{FD30FA29-A3C3-4DDE-A8CF-DA98DF169BBC}" dt="2020-06-04T02:41:22.097" v="2959"/>
          <ac:grpSpMkLst>
            <pc:docMk/>
            <pc:sldMk cId="3164098284" sldId="319"/>
            <ac:grpSpMk id="27" creationId="{D369B4B4-1231-4C15-B3BA-0A01E6783EB5}"/>
          </ac:grpSpMkLst>
        </pc:grpChg>
        <pc:grpChg chg="del mod">
          <ac:chgData name="Alonso Raúl Melgarejo Galván" userId="34f8e7f98b12fabf" providerId="LiveId" clId="{FD30FA29-A3C3-4DDE-A8CF-DA98DF169BBC}" dt="2020-06-04T02:41:26.292" v="2964"/>
          <ac:grpSpMkLst>
            <pc:docMk/>
            <pc:sldMk cId="3164098284" sldId="319"/>
            <ac:grpSpMk id="30" creationId="{0A78B10E-80F4-44BC-861B-820EE5BDDF26}"/>
          </ac:grpSpMkLst>
        </pc:grpChg>
        <pc:grpChg chg="del mod">
          <ac:chgData name="Alonso Raúl Melgarejo Galván" userId="34f8e7f98b12fabf" providerId="LiveId" clId="{FD30FA29-A3C3-4DDE-A8CF-DA98DF169BBC}" dt="2020-06-04T02:41:29.787" v="2968"/>
          <ac:grpSpMkLst>
            <pc:docMk/>
            <pc:sldMk cId="3164098284" sldId="319"/>
            <ac:grpSpMk id="35" creationId="{8F5D085C-5971-4D02-B697-DAAE191179D5}"/>
          </ac:grpSpMkLst>
        </pc:grpChg>
        <pc:grpChg chg="del mod">
          <ac:chgData name="Alonso Raúl Melgarejo Galván" userId="34f8e7f98b12fabf" providerId="LiveId" clId="{FD30FA29-A3C3-4DDE-A8CF-DA98DF169BBC}" dt="2020-06-04T02:41:32.114" v="2971"/>
          <ac:grpSpMkLst>
            <pc:docMk/>
            <pc:sldMk cId="3164098284" sldId="319"/>
            <ac:grpSpMk id="39" creationId="{777FD1CD-6D18-48D9-80B8-4559DAA508D7}"/>
          </ac:grpSpMkLst>
        </pc:grpChg>
        <pc:grpChg chg="del mod">
          <ac:chgData name="Alonso Raúl Melgarejo Galván" userId="34f8e7f98b12fabf" providerId="LiveId" clId="{FD30FA29-A3C3-4DDE-A8CF-DA98DF169BBC}" dt="2020-06-04T02:41:46.774" v="2977"/>
          <ac:grpSpMkLst>
            <pc:docMk/>
            <pc:sldMk cId="3164098284" sldId="319"/>
            <ac:grpSpMk id="42" creationId="{06713997-9718-48D8-A13D-D4460C21187C}"/>
          </ac:grpSpMkLst>
        </pc:grpChg>
        <pc:grpChg chg="del mod">
          <ac:chgData name="Alonso Raúl Melgarejo Galván" userId="34f8e7f98b12fabf" providerId="LiveId" clId="{FD30FA29-A3C3-4DDE-A8CF-DA98DF169BBC}" dt="2020-06-04T02:42:14.439" v="2994"/>
          <ac:grpSpMkLst>
            <pc:docMk/>
            <pc:sldMk cId="3164098284" sldId="319"/>
            <ac:grpSpMk id="45" creationId="{8425AD3C-3DBB-47C4-A24F-6225957D9331}"/>
          </ac:grpSpMkLst>
        </pc:grpChg>
        <pc:grpChg chg="mod">
          <ac:chgData name="Alonso Raúl Melgarejo Galván" userId="34f8e7f98b12fabf" providerId="LiveId" clId="{FD30FA29-A3C3-4DDE-A8CF-DA98DF169BBC}" dt="2020-06-04T02:41:46.774" v="2977"/>
          <ac:grpSpMkLst>
            <pc:docMk/>
            <pc:sldMk cId="3164098284" sldId="319"/>
            <ac:grpSpMk id="48" creationId="{704415BC-5598-48C6-90C7-12EB67CA9128}"/>
          </ac:grpSpMkLst>
        </pc:grpChg>
        <pc:grpChg chg="del mod">
          <ac:chgData name="Alonso Raúl Melgarejo Galván" userId="34f8e7f98b12fabf" providerId="LiveId" clId="{FD30FA29-A3C3-4DDE-A8CF-DA98DF169BBC}" dt="2020-06-04T02:42:05.846" v="2991"/>
          <ac:grpSpMkLst>
            <pc:docMk/>
            <pc:sldMk cId="3164098284" sldId="319"/>
            <ac:grpSpMk id="73" creationId="{10052AA3-2FCF-48B6-A71E-CF7271D4D0D2}"/>
          </ac:grpSpMkLst>
        </pc:grpChg>
        <pc:grpChg chg="mod">
          <ac:chgData name="Alonso Raúl Melgarejo Galván" userId="34f8e7f98b12fabf" providerId="LiveId" clId="{FD30FA29-A3C3-4DDE-A8CF-DA98DF169BBC}" dt="2020-06-04T02:42:05.846" v="2991"/>
          <ac:grpSpMkLst>
            <pc:docMk/>
            <pc:sldMk cId="3164098284" sldId="319"/>
            <ac:grpSpMk id="75" creationId="{8C3B324C-AEE3-40C9-A3A0-25C827F0281D}"/>
          </ac:grpSpMkLst>
        </pc:grpChg>
        <pc:grpChg chg="mod">
          <ac:chgData name="Alonso Raúl Melgarejo Galván" userId="34f8e7f98b12fabf" providerId="LiveId" clId="{FD30FA29-A3C3-4DDE-A8CF-DA98DF169BBC}" dt="2020-06-04T02:42:14.439" v="2994"/>
          <ac:grpSpMkLst>
            <pc:docMk/>
            <pc:sldMk cId="3164098284" sldId="319"/>
            <ac:grpSpMk id="88" creationId="{415404A0-B238-4C4E-9DE7-089C180FDE94}"/>
          </ac:grpSpMkLst>
        </pc:grpChg>
        <pc:inkChg chg="add">
          <ac:chgData name="Alonso Raúl Melgarejo Galván" userId="34f8e7f98b12fabf" providerId="LiveId" clId="{FD30FA29-A3C3-4DDE-A8CF-DA98DF169BBC}" dt="2020-06-04T02:40:51.228" v="2934" actId="9405"/>
          <ac:inkMkLst>
            <pc:docMk/>
            <pc:sldMk cId="3164098284" sldId="319"/>
            <ac:inkMk id="3" creationId="{C8D77443-BE05-49C2-8B0B-F7789FD6E0B4}"/>
          </ac:inkMkLst>
        </pc:inkChg>
        <pc:inkChg chg="add mod">
          <ac:chgData name="Alonso Raúl Melgarejo Galván" userId="34f8e7f98b12fabf" providerId="LiveId" clId="{FD30FA29-A3C3-4DDE-A8CF-DA98DF169BBC}" dt="2020-06-04T02:41:46.774" v="2977"/>
          <ac:inkMkLst>
            <pc:docMk/>
            <pc:sldMk cId="3164098284" sldId="319"/>
            <ac:inkMk id="4" creationId="{2A18D54D-4351-4CBC-B5E1-7EBF88124D6B}"/>
          </ac:inkMkLst>
        </pc:inkChg>
        <pc:inkChg chg="add mod">
          <ac:chgData name="Alonso Raúl Melgarejo Galván" userId="34f8e7f98b12fabf" providerId="LiveId" clId="{FD30FA29-A3C3-4DDE-A8CF-DA98DF169BBC}" dt="2020-06-04T02:41:46.774" v="2977"/>
          <ac:inkMkLst>
            <pc:docMk/>
            <pc:sldMk cId="3164098284" sldId="319"/>
            <ac:inkMk id="5" creationId="{620D4C05-0BFE-4034-8CEF-1B8487CE99BB}"/>
          </ac:inkMkLst>
        </pc:inkChg>
        <pc:inkChg chg="add mod">
          <ac:chgData name="Alonso Raúl Melgarejo Galván" userId="34f8e7f98b12fabf" providerId="LiveId" clId="{FD30FA29-A3C3-4DDE-A8CF-DA98DF169BBC}" dt="2020-06-04T02:41:46.774" v="2977"/>
          <ac:inkMkLst>
            <pc:docMk/>
            <pc:sldMk cId="3164098284" sldId="319"/>
            <ac:inkMk id="6" creationId="{A270A464-112E-4D93-87A0-76936AD23335}"/>
          </ac:inkMkLst>
        </pc:inkChg>
        <pc:inkChg chg="add mod">
          <ac:chgData name="Alonso Raúl Melgarejo Galván" userId="34f8e7f98b12fabf" providerId="LiveId" clId="{FD30FA29-A3C3-4DDE-A8CF-DA98DF169BBC}" dt="2020-06-04T02:41:46.774" v="2977"/>
          <ac:inkMkLst>
            <pc:docMk/>
            <pc:sldMk cId="3164098284" sldId="319"/>
            <ac:inkMk id="7" creationId="{94917BA8-732C-4731-A0A2-1A8ECF0A8856}"/>
          </ac:inkMkLst>
        </pc:inkChg>
        <pc:inkChg chg="add mod">
          <ac:chgData name="Alonso Raúl Melgarejo Galván" userId="34f8e7f98b12fabf" providerId="LiveId" clId="{FD30FA29-A3C3-4DDE-A8CF-DA98DF169BBC}" dt="2020-06-04T02:41:46.774" v="2977"/>
          <ac:inkMkLst>
            <pc:docMk/>
            <pc:sldMk cId="3164098284" sldId="319"/>
            <ac:inkMk id="8" creationId="{FCCF3B08-56A4-4330-9FD7-848FD2EA796B}"/>
          </ac:inkMkLst>
        </pc:inkChg>
        <pc:inkChg chg="add mod">
          <ac:chgData name="Alonso Raúl Melgarejo Galván" userId="34f8e7f98b12fabf" providerId="LiveId" clId="{FD30FA29-A3C3-4DDE-A8CF-DA98DF169BBC}" dt="2020-06-04T02:41:46.774" v="2977"/>
          <ac:inkMkLst>
            <pc:docMk/>
            <pc:sldMk cId="3164098284" sldId="319"/>
            <ac:inkMk id="9" creationId="{E2D24B9A-D705-480C-AAC7-BFFFBB3614F1}"/>
          </ac:inkMkLst>
        </pc:inkChg>
        <pc:inkChg chg="add mod">
          <ac:chgData name="Alonso Raúl Melgarejo Galván" userId="34f8e7f98b12fabf" providerId="LiveId" clId="{FD30FA29-A3C3-4DDE-A8CF-DA98DF169BBC}" dt="2020-06-04T02:41:46.774" v="2977"/>
          <ac:inkMkLst>
            <pc:docMk/>
            <pc:sldMk cId="3164098284" sldId="319"/>
            <ac:inkMk id="10" creationId="{74CCE503-545A-4FCD-B6A9-14E374AF8A56}"/>
          </ac:inkMkLst>
        </pc:inkChg>
        <pc:inkChg chg="add mod">
          <ac:chgData name="Alonso Raúl Melgarejo Galván" userId="34f8e7f98b12fabf" providerId="LiveId" clId="{FD30FA29-A3C3-4DDE-A8CF-DA98DF169BBC}" dt="2020-06-04T02:41:46.774" v="2977"/>
          <ac:inkMkLst>
            <pc:docMk/>
            <pc:sldMk cId="3164098284" sldId="319"/>
            <ac:inkMk id="11" creationId="{EE9088C1-E0ED-49E6-9953-6E63C4308EC7}"/>
          </ac:inkMkLst>
        </pc:inkChg>
        <pc:inkChg chg="add mod">
          <ac:chgData name="Alonso Raúl Melgarejo Galván" userId="34f8e7f98b12fabf" providerId="LiveId" clId="{FD30FA29-A3C3-4DDE-A8CF-DA98DF169BBC}" dt="2020-06-04T02:41:46.774" v="2977"/>
          <ac:inkMkLst>
            <pc:docMk/>
            <pc:sldMk cId="3164098284" sldId="319"/>
            <ac:inkMk id="14" creationId="{3C5A8F6F-2F35-4BB8-AAFF-08272A53FA53}"/>
          </ac:inkMkLst>
        </pc:inkChg>
        <pc:inkChg chg="add mod">
          <ac:chgData name="Alonso Raúl Melgarejo Galván" userId="34f8e7f98b12fabf" providerId="LiveId" clId="{FD30FA29-A3C3-4DDE-A8CF-DA98DF169BBC}" dt="2020-06-04T02:41:46.774" v="2977"/>
          <ac:inkMkLst>
            <pc:docMk/>
            <pc:sldMk cId="3164098284" sldId="319"/>
            <ac:inkMk id="15" creationId="{83DD4E5F-386E-473A-A76C-3E23721FA70A}"/>
          </ac:inkMkLst>
        </pc:inkChg>
        <pc:inkChg chg="add mod">
          <ac:chgData name="Alonso Raúl Melgarejo Galván" userId="34f8e7f98b12fabf" providerId="LiveId" clId="{FD30FA29-A3C3-4DDE-A8CF-DA98DF169BBC}" dt="2020-06-04T02:41:46.774" v="2977"/>
          <ac:inkMkLst>
            <pc:docMk/>
            <pc:sldMk cId="3164098284" sldId="319"/>
            <ac:inkMk id="16" creationId="{E3E43E5F-F237-4E90-B814-F4307B164870}"/>
          </ac:inkMkLst>
        </pc:inkChg>
        <pc:inkChg chg="add mod">
          <ac:chgData name="Alonso Raúl Melgarejo Galván" userId="34f8e7f98b12fabf" providerId="LiveId" clId="{FD30FA29-A3C3-4DDE-A8CF-DA98DF169BBC}" dt="2020-06-04T02:41:46.774" v="2977"/>
          <ac:inkMkLst>
            <pc:docMk/>
            <pc:sldMk cId="3164098284" sldId="319"/>
            <ac:inkMk id="18" creationId="{0EE15DDC-BFCB-4781-A9D8-5D295BEBCC83}"/>
          </ac:inkMkLst>
        </pc:inkChg>
        <pc:inkChg chg="add mod">
          <ac:chgData name="Alonso Raúl Melgarejo Galván" userId="34f8e7f98b12fabf" providerId="LiveId" clId="{FD30FA29-A3C3-4DDE-A8CF-DA98DF169BBC}" dt="2020-06-04T02:41:46.774" v="2977"/>
          <ac:inkMkLst>
            <pc:docMk/>
            <pc:sldMk cId="3164098284" sldId="319"/>
            <ac:inkMk id="19" creationId="{1D1D6448-2E2F-4F2F-9E5A-5CDED212631C}"/>
          </ac:inkMkLst>
        </pc:inkChg>
        <pc:inkChg chg="add mod">
          <ac:chgData name="Alonso Raúl Melgarejo Galván" userId="34f8e7f98b12fabf" providerId="LiveId" clId="{FD30FA29-A3C3-4DDE-A8CF-DA98DF169BBC}" dt="2020-06-04T02:41:46.774" v="2977"/>
          <ac:inkMkLst>
            <pc:docMk/>
            <pc:sldMk cId="3164098284" sldId="319"/>
            <ac:inkMk id="20" creationId="{5A6DB54E-B558-409F-8473-CC073EE84A59}"/>
          </ac:inkMkLst>
        </pc:inkChg>
        <pc:inkChg chg="add mod">
          <ac:chgData name="Alonso Raúl Melgarejo Galván" userId="34f8e7f98b12fabf" providerId="LiveId" clId="{FD30FA29-A3C3-4DDE-A8CF-DA98DF169BBC}" dt="2020-06-04T02:41:46.774" v="2977"/>
          <ac:inkMkLst>
            <pc:docMk/>
            <pc:sldMk cId="3164098284" sldId="319"/>
            <ac:inkMk id="22" creationId="{DB8FA3FD-FBC4-44DA-A875-CD86F5F25979}"/>
          </ac:inkMkLst>
        </pc:inkChg>
        <pc:inkChg chg="add mod">
          <ac:chgData name="Alonso Raúl Melgarejo Galván" userId="34f8e7f98b12fabf" providerId="LiveId" clId="{FD30FA29-A3C3-4DDE-A8CF-DA98DF169BBC}" dt="2020-06-04T02:41:46.774" v="2977"/>
          <ac:inkMkLst>
            <pc:docMk/>
            <pc:sldMk cId="3164098284" sldId="319"/>
            <ac:inkMk id="23" creationId="{78695348-3E83-4719-A7EE-CB928BE8591F}"/>
          </ac:inkMkLst>
        </pc:inkChg>
        <pc:inkChg chg="add mod">
          <ac:chgData name="Alonso Raúl Melgarejo Galván" userId="34f8e7f98b12fabf" providerId="LiveId" clId="{FD30FA29-A3C3-4DDE-A8CF-DA98DF169BBC}" dt="2020-06-04T02:41:46.774" v="2977"/>
          <ac:inkMkLst>
            <pc:docMk/>
            <pc:sldMk cId="3164098284" sldId="319"/>
            <ac:inkMk id="25" creationId="{79710771-0674-4F56-AC37-4CB6FA415CAB}"/>
          </ac:inkMkLst>
        </pc:inkChg>
        <pc:inkChg chg="add mod">
          <ac:chgData name="Alonso Raúl Melgarejo Galván" userId="34f8e7f98b12fabf" providerId="LiveId" clId="{FD30FA29-A3C3-4DDE-A8CF-DA98DF169BBC}" dt="2020-06-04T02:41:46.774" v="2977"/>
          <ac:inkMkLst>
            <pc:docMk/>
            <pc:sldMk cId="3164098284" sldId="319"/>
            <ac:inkMk id="28" creationId="{A0F3365F-DE0F-4AFB-AB4F-34AF25338FDB}"/>
          </ac:inkMkLst>
        </pc:inkChg>
        <pc:inkChg chg="add mod">
          <ac:chgData name="Alonso Raúl Melgarejo Galván" userId="34f8e7f98b12fabf" providerId="LiveId" clId="{FD30FA29-A3C3-4DDE-A8CF-DA98DF169BBC}" dt="2020-06-04T02:41:46.774" v="2977"/>
          <ac:inkMkLst>
            <pc:docMk/>
            <pc:sldMk cId="3164098284" sldId="319"/>
            <ac:inkMk id="29" creationId="{A5C33013-83F4-46F1-B54B-78E6A0C1560A}"/>
          </ac:inkMkLst>
        </pc:inkChg>
        <pc:inkChg chg="add mod">
          <ac:chgData name="Alonso Raúl Melgarejo Galván" userId="34f8e7f98b12fabf" providerId="LiveId" clId="{FD30FA29-A3C3-4DDE-A8CF-DA98DF169BBC}" dt="2020-06-04T02:41:46.774" v="2977"/>
          <ac:inkMkLst>
            <pc:docMk/>
            <pc:sldMk cId="3164098284" sldId="319"/>
            <ac:inkMk id="31" creationId="{A5042919-D560-4622-A57E-14F9A422ADB0}"/>
          </ac:inkMkLst>
        </pc:inkChg>
        <pc:inkChg chg="add mod">
          <ac:chgData name="Alonso Raúl Melgarejo Galván" userId="34f8e7f98b12fabf" providerId="LiveId" clId="{FD30FA29-A3C3-4DDE-A8CF-DA98DF169BBC}" dt="2020-06-04T02:41:46.774" v="2977"/>
          <ac:inkMkLst>
            <pc:docMk/>
            <pc:sldMk cId="3164098284" sldId="319"/>
            <ac:inkMk id="32" creationId="{9F3F4487-6F13-463F-A087-702D4200E5CB}"/>
          </ac:inkMkLst>
        </pc:inkChg>
        <pc:inkChg chg="add mod">
          <ac:chgData name="Alonso Raúl Melgarejo Galván" userId="34f8e7f98b12fabf" providerId="LiveId" clId="{FD30FA29-A3C3-4DDE-A8CF-DA98DF169BBC}" dt="2020-06-04T02:41:46.774" v="2977"/>
          <ac:inkMkLst>
            <pc:docMk/>
            <pc:sldMk cId="3164098284" sldId="319"/>
            <ac:inkMk id="33" creationId="{87464D4C-E7E1-47F5-BF3D-EAF29FD114D6}"/>
          </ac:inkMkLst>
        </pc:inkChg>
        <pc:inkChg chg="add mod">
          <ac:chgData name="Alonso Raúl Melgarejo Galván" userId="34f8e7f98b12fabf" providerId="LiveId" clId="{FD30FA29-A3C3-4DDE-A8CF-DA98DF169BBC}" dt="2020-06-04T02:41:46.774" v="2977"/>
          <ac:inkMkLst>
            <pc:docMk/>
            <pc:sldMk cId="3164098284" sldId="319"/>
            <ac:inkMk id="34" creationId="{CD137924-0AB9-45FF-9F1F-0B21B1A2A765}"/>
          </ac:inkMkLst>
        </pc:inkChg>
        <pc:inkChg chg="add mod">
          <ac:chgData name="Alonso Raúl Melgarejo Galván" userId="34f8e7f98b12fabf" providerId="LiveId" clId="{FD30FA29-A3C3-4DDE-A8CF-DA98DF169BBC}" dt="2020-06-04T02:41:46.774" v="2977"/>
          <ac:inkMkLst>
            <pc:docMk/>
            <pc:sldMk cId="3164098284" sldId="319"/>
            <ac:inkMk id="36" creationId="{1C2E6F18-41EC-4A1C-8187-B8C48F3D3BCF}"/>
          </ac:inkMkLst>
        </pc:inkChg>
        <pc:inkChg chg="add mod">
          <ac:chgData name="Alonso Raúl Melgarejo Galván" userId="34f8e7f98b12fabf" providerId="LiveId" clId="{FD30FA29-A3C3-4DDE-A8CF-DA98DF169BBC}" dt="2020-06-04T02:41:46.774" v="2977"/>
          <ac:inkMkLst>
            <pc:docMk/>
            <pc:sldMk cId="3164098284" sldId="319"/>
            <ac:inkMk id="37" creationId="{2540DC94-74B6-450A-8596-D8A28CC67D21}"/>
          </ac:inkMkLst>
        </pc:inkChg>
        <pc:inkChg chg="add mod">
          <ac:chgData name="Alonso Raúl Melgarejo Galván" userId="34f8e7f98b12fabf" providerId="LiveId" clId="{FD30FA29-A3C3-4DDE-A8CF-DA98DF169BBC}" dt="2020-06-04T02:41:46.774" v="2977"/>
          <ac:inkMkLst>
            <pc:docMk/>
            <pc:sldMk cId="3164098284" sldId="319"/>
            <ac:inkMk id="38" creationId="{795AA366-8208-4778-AF5C-BC77BFDE9004}"/>
          </ac:inkMkLst>
        </pc:inkChg>
        <pc:inkChg chg="add mod">
          <ac:chgData name="Alonso Raúl Melgarejo Galván" userId="34f8e7f98b12fabf" providerId="LiveId" clId="{FD30FA29-A3C3-4DDE-A8CF-DA98DF169BBC}" dt="2020-06-04T02:41:46.774" v="2977"/>
          <ac:inkMkLst>
            <pc:docMk/>
            <pc:sldMk cId="3164098284" sldId="319"/>
            <ac:inkMk id="40" creationId="{9CFFCBB3-DB26-4452-8787-E52C26B6D78C}"/>
          </ac:inkMkLst>
        </pc:inkChg>
        <pc:inkChg chg="add mod">
          <ac:chgData name="Alonso Raúl Melgarejo Galván" userId="34f8e7f98b12fabf" providerId="LiveId" clId="{FD30FA29-A3C3-4DDE-A8CF-DA98DF169BBC}" dt="2020-06-04T02:41:46.774" v="2977"/>
          <ac:inkMkLst>
            <pc:docMk/>
            <pc:sldMk cId="3164098284" sldId="319"/>
            <ac:inkMk id="41" creationId="{2F963C73-E54D-4416-9C77-768E8154BDEE}"/>
          </ac:inkMkLst>
        </pc:inkChg>
        <pc:inkChg chg="add mod">
          <ac:chgData name="Alonso Raúl Melgarejo Galván" userId="34f8e7f98b12fabf" providerId="LiveId" clId="{FD30FA29-A3C3-4DDE-A8CF-DA98DF169BBC}" dt="2020-06-04T02:42:14.439" v="2994"/>
          <ac:inkMkLst>
            <pc:docMk/>
            <pc:sldMk cId="3164098284" sldId="319"/>
            <ac:inkMk id="43" creationId="{C71982AF-78F1-448B-84EE-25B650C5EDF8}"/>
          </ac:inkMkLst>
        </pc:inkChg>
        <pc:inkChg chg="add mod">
          <ac:chgData name="Alonso Raúl Melgarejo Galván" userId="34f8e7f98b12fabf" providerId="LiveId" clId="{FD30FA29-A3C3-4DDE-A8CF-DA98DF169BBC}" dt="2020-06-04T02:42:14.439" v="2994"/>
          <ac:inkMkLst>
            <pc:docMk/>
            <pc:sldMk cId="3164098284" sldId="319"/>
            <ac:inkMk id="44" creationId="{63D68377-5AA7-4D27-8B79-A64CEFBB2B2B}"/>
          </ac:inkMkLst>
        </pc:inkChg>
        <pc:inkChg chg="add">
          <ac:chgData name="Alonso Raúl Melgarejo Galván" userId="34f8e7f98b12fabf" providerId="LiveId" clId="{FD30FA29-A3C3-4DDE-A8CF-DA98DF169BBC}" dt="2020-06-04T02:41:40.642" v="2975" actId="9405"/>
          <ac:inkMkLst>
            <pc:docMk/>
            <pc:sldMk cId="3164098284" sldId="319"/>
            <ac:inkMk id="46" creationId="{BA6EF220-68F6-42E4-91DD-5906DA1B3A7B}"/>
          </ac:inkMkLst>
        </pc:inkChg>
        <pc:inkChg chg="add mod">
          <ac:chgData name="Alonso Raúl Melgarejo Galván" userId="34f8e7f98b12fabf" providerId="LiveId" clId="{FD30FA29-A3C3-4DDE-A8CF-DA98DF169BBC}" dt="2020-06-04T02:41:46.774" v="2977"/>
          <ac:inkMkLst>
            <pc:docMk/>
            <pc:sldMk cId="3164098284" sldId="319"/>
            <ac:inkMk id="47" creationId="{DFE083EC-3348-4656-AD92-A0E017F48770}"/>
          </ac:inkMkLst>
        </pc:inkChg>
        <pc:inkChg chg="add mod">
          <ac:chgData name="Alonso Raúl Melgarejo Galván" userId="34f8e7f98b12fabf" providerId="LiveId" clId="{FD30FA29-A3C3-4DDE-A8CF-DA98DF169BBC}" dt="2020-06-04T02:42:05.846" v="2991"/>
          <ac:inkMkLst>
            <pc:docMk/>
            <pc:sldMk cId="3164098284" sldId="319"/>
            <ac:inkMk id="49" creationId="{350F5C13-C717-48A3-BB24-BA34DCBA9572}"/>
          </ac:inkMkLst>
        </pc:inkChg>
        <pc:inkChg chg="add mod">
          <ac:chgData name="Alonso Raúl Melgarejo Galván" userId="34f8e7f98b12fabf" providerId="LiveId" clId="{FD30FA29-A3C3-4DDE-A8CF-DA98DF169BBC}" dt="2020-06-04T02:42:05.846" v="2991"/>
          <ac:inkMkLst>
            <pc:docMk/>
            <pc:sldMk cId="3164098284" sldId="319"/>
            <ac:inkMk id="50" creationId="{5F292AB4-F516-4248-8FC7-0060CA1078D2}"/>
          </ac:inkMkLst>
        </pc:inkChg>
        <pc:inkChg chg="add mod">
          <ac:chgData name="Alonso Raúl Melgarejo Galván" userId="34f8e7f98b12fabf" providerId="LiveId" clId="{FD30FA29-A3C3-4DDE-A8CF-DA98DF169BBC}" dt="2020-06-04T02:42:05.846" v="2991"/>
          <ac:inkMkLst>
            <pc:docMk/>
            <pc:sldMk cId="3164098284" sldId="319"/>
            <ac:inkMk id="51" creationId="{4BB18F78-9681-4592-A060-E83809080785}"/>
          </ac:inkMkLst>
        </pc:inkChg>
        <pc:inkChg chg="add mod">
          <ac:chgData name="Alonso Raúl Melgarejo Galván" userId="34f8e7f98b12fabf" providerId="LiveId" clId="{FD30FA29-A3C3-4DDE-A8CF-DA98DF169BBC}" dt="2020-06-04T02:42:05.846" v="2991"/>
          <ac:inkMkLst>
            <pc:docMk/>
            <pc:sldMk cId="3164098284" sldId="319"/>
            <ac:inkMk id="52" creationId="{D714B05F-31AE-4F4C-80ED-81CA2618AF81}"/>
          </ac:inkMkLst>
        </pc:inkChg>
        <pc:inkChg chg="add mod">
          <ac:chgData name="Alonso Raúl Melgarejo Galván" userId="34f8e7f98b12fabf" providerId="LiveId" clId="{FD30FA29-A3C3-4DDE-A8CF-DA98DF169BBC}" dt="2020-06-04T02:42:05.846" v="2991"/>
          <ac:inkMkLst>
            <pc:docMk/>
            <pc:sldMk cId="3164098284" sldId="319"/>
            <ac:inkMk id="53" creationId="{39CA6231-B220-417E-B94A-96163F29C3CA}"/>
          </ac:inkMkLst>
        </pc:inkChg>
        <pc:inkChg chg="add mod">
          <ac:chgData name="Alonso Raúl Melgarejo Galván" userId="34f8e7f98b12fabf" providerId="LiveId" clId="{FD30FA29-A3C3-4DDE-A8CF-DA98DF169BBC}" dt="2020-06-04T02:42:05.846" v="2991"/>
          <ac:inkMkLst>
            <pc:docMk/>
            <pc:sldMk cId="3164098284" sldId="319"/>
            <ac:inkMk id="65" creationId="{6FCA4507-BFE3-4B64-8CA5-6B1C8422DFD1}"/>
          </ac:inkMkLst>
        </pc:inkChg>
        <pc:inkChg chg="add mod">
          <ac:chgData name="Alonso Raúl Melgarejo Galván" userId="34f8e7f98b12fabf" providerId="LiveId" clId="{FD30FA29-A3C3-4DDE-A8CF-DA98DF169BBC}" dt="2020-06-04T02:42:05.846" v="2991"/>
          <ac:inkMkLst>
            <pc:docMk/>
            <pc:sldMk cId="3164098284" sldId="319"/>
            <ac:inkMk id="66" creationId="{3BBDC554-A50B-4A30-8A1A-DFBBD7666619}"/>
          </ac:inkMkLst>
        </pc:inkChg>
        <pc:inkChg chg="add mod">
          <ac:chgData name="Alonso Raúl Melgarejo Galván" userId="34f8e7f98b12fabf" providerId="LiveId" clId="{FD30FA29-A3C3-4DDE-A8CF-DA98DF169BBC}" dt="2020-06-04T02:42:05.846" v="2991"/>
          <ac:inkMkLst>
            <pc:docMk/>
            <pc:sldMk cId="3164098284" sldId="319"/>
            <ac:inkMk id="68" creationId="{B4100259-952A-446F-A54A-4204B3F7C919}"/>
          </ac:inkMkLst>
        </pc:inkChg>
        <pc:inkChg chg="add mod">
          <ac:chgData name="Alonso Raúl Melgarejo Galván" userId="34f8e7f98b12fabf" providerId="LiveId" clId="{FD30FA29-A3C3-4DDE-A8CF-DA98DF169BBC}" dt="2020-06-04T02:42:05.846" v="2991"/>
          <ac:inkMkLst>
            <pc:docMk/>
            <pc:sldMk cId="3164098284" sldId="319"/>
            <ac:inkMk id="69" creationId="{43477E1A-B0FA-4DD8-B22A-ABFA11E023E2}"/>
          </ac:inkMkLst>
        </pc:inkChg>
        <pc:inkChg chg="add mod">
          <ac:chgData name="Alonso Raúl Melgarejo Galván" userId="34f8e7f98b12fabf" providerId="LiveId" clId="{FD30FA29-A3C3-4DDE-A8CF-DA98DF169BBC}" dt="2020-06-04T02:42:05.846" v="2991"/>
          <ac:inkMkLst>
            <pc:docMk/>
            <pc:sldMk cId="3164098284" sldId="319"/>
            <ac:inkMk id="70" creationId="{B9493BF1-2C44-4484-8BE8-84B477271C05}"/>
          </ac:inkMkLst>
        </pc:inkChg>
        <pc:inkChg chg="add mod">
          <ac:chgData name="Alonso Raúl Melgarejo Galván" userId="34f8e7f98b12fabf" providerId="LiveId" clId="{FD30FA29-A3C3-4DDE-A8CF-DA98DF169BBC}" dt="2020-06-04T02:42:05.846" v="2991"/>
          <ac:inkMkLst>
            <pc:docMk/>
            <pc:sldMk cId="3164098284" sldId="319"/>
            <ac:inkMk id="71" creationId="{AE0A9CF5-663E-496A-A4AF-C35522DD48A6}"/>
          </ac:inkMkLst>
        </pc:inkChg>
        <pc:inkChg chg="add mod">
          <ac:chgData name="Alonso Raúl Melgarejo Galván" userId="34f8e7f98b12fabf" providerId="LiveId" clId="{FD30FA29-A3C3-4DDE-A8CF-DA98DF169BBC}" dt="2020-06-04T02:42:05.846" v="2991"/>
          <ac:inkMkLst>
            <pc:docMk/>
            <pc:sldMk cId="3164098284" sldId="319"/>
            <ac:inkMk id="74" creationId="{10B056D0-8EC2-4B5D-A63C-B9C91A04A75F}"/>
          </ac:inkMkLst>
        </pc:inkChg>
        <pc:inkChg chg="add mod">
          <ac:chgData name="Alonso Raúl Melgarejo Galván" userId="34f8e7f98b12fabf" providerId="LiveId" clId="{FD30FA29-A3C3-4DDE-A8CF-DA98DF169BBC}" dt="2020-06-04T02:42:14.439" v="2994"/>
          <ac:inkMkLst>
            <pc:docMk/>
            <pc:sldMk cId="3164098284" sldId="319"/>
            <ac:inkMk id="77" creationId="{280B8472-E73B-4351-A1D3-4B3C2DD27305}"/>
          </ac:inkMkLst>
        </pc:inkChg>
        <pc:inkChg chg="add mod">
          <ac:chgData name="Alonso Raúl Melgarejo Galván" userId="34f8e7f98b12fabf" providerId="LiveId" clId="{FD30FA29-A3C3-4DDE-A8CF-DA98DF169BBC}" dt="2020-06-04T02:42:14.439" v="2994"/>
          <ac:inkMkLst>
            <pc:docMk/>
            <pc:sldMk cId="3164098284" sldId="319"/>
            <ac:inkMk id="86" creationId="{8A92B045-84AB-4454-82BE-2DBE0175294D}"/>
          </ac:inkMkLst>
        </pc:inkChg>
      </pc:sldChg>
      <pc:sldChg chg="addSp delSp modSp mod">
        <pc:chgData name="Alonso Raúl Melgarejo Galván" userId="34f8e7f98b12fabf" providerId="LiveId" clId="{FD30FA29-A3C3-4DDE-A8CF-DA98DF169BBC}" dt="2020-06-04T02:43:23.034" v="3011" actId="9405"/>
        <pc:sldMkLst>
          <pc:docMk/>
          <pc:sldMk cId="3339633824" sldId="320"/>
        </pc:sldMkLst>
        <pc:grpChg chg="del mod">
          <ac:chgData name="Alonso Raúl Melgarejo Galván" userId="34f8e7f98b12fabf" providerId="LiveId" clId="{FD30FA29-A3C3-4DDE-A8CF-DA98DF169BBC}" dt="2020-06-04T02:42:44.565" v="3001"/>
          <ac:grpSpMkLst>
            <pc:docMk/>
            <pc:sldMk cId="3339633824" sldId="320"/>
            <ac:grpSpMk id="30" creationId="{FAF28409-8401-45E3-B324-F71B2C115201}"/>
          </ac:grpSpMkLst>
        </pc:grpChg>
        <pc:grpChg chg="del mod">
          <ac:chgData name="Alonso Raúl Melgarejo Galván" userId="34f8e7f98b12fabf" providerId="LiveId" clId="{FD30FA29-A3C3-4DDE-A8CF-DA98DF169BBC}" dt="2020-06-04T02:42:49.659" v="3003"/>
          <ac:grpSpMkLst>
            <pc:docMk/>
            <pc:sldMk cId="3339633824" sldId="320"/>
            <ac:grpSpMk id="32" creationId="{88581FB6-A688-4001-B68A-BF2B05ABE626}"/>
          </ac:grpSpMkLst>
        </pc:grpChg>
        <pc:grpChg chg="del mod">
          <ac:chgData name="Alonso Raúl Melgarejo Galván" userId="34f8e7f98b12fabf" providerId="LiveId" clId="{FD30FA29-A3C3-4DDE-A8CF-DA98DF169BBC}" dt="2020-06-04T02:42:51.737" v="3005"/>
          <ac:grpSpMkLst>
            <pc:docMk/>
            <pc:sldMk cId="3339633824" sldId="320"/>
            <ac:grpSpMk id="34" creationId="{ABCB95EB-F2E9-4B3E-B9B9-1FF6D5B2F16B}"/>
          </ac:grpSpMkLst>
        </pc:grpChg>
        <pc:grpChg chg="del mod">
          <ac:chgData name="Alonso Raúl Melgarejo Galván" userId="34f8e7f98b12fabf" providerId="LiveId" clId="{FD30FA29-A3C3-4DDE-A8CF-DA98DF169BBC}" dt="2020-06-04T02:42:56.786" v="3007"/>
          <ac:grpSpMkLst>
            <pc:docMk/>
            <pc:sldMk cId="3339633824" sldId="320"/>
            <ac:grpSpMk id="36" creationId="{60DC9B7F-41C0-4B84-A527-3B95254A74B5}"/>
          </ac:grpSpMkLst>
        </pc:grpChg>
        <pc:grpChg chg="mod">
          <ac:chgData name="Alonso Raúl Melgarejo Galván" userId="34f8e7f98b12fabf" providerId="LiveId" clId="{FD30FA29-A3C3-4DDE-A8CF-DA98DF169BBC}" dt="2020-06-04T02:42:56.786" v="3007"/>
          <ac:grpSpMkLst>
            <pc:docMk/>
            <pc:sldMk cId="3339633824" sldId="320"/>
            <ac:grpSpMk id="38" creationId="{130A0ABA-BDAE-45FE-AA12-3BF589548DDB}"/>
          </ac:grpSpMkLst>
        </pc:grpChg>
        <pc:inkChg chg="add">
          <ac:chgData name="Alonso Raúl Melgarejo Galván" userId="34f8e7f98b12fabf" providerId="LiveId" clId="{FD30FA29-A3C3-4DDE-A8CF-DA98DF169BBC}" dt="2020-06-04T02:42:27.166" v="2995" actId="9405"/>
          <ac:inkMkLst>
            <pc:docMk/>
            <pc:sldMk cId="3339633824" sldId="320"/>
            <ac:inkMk id="3" creationId="{402B58AE-7166-4DB2-898C-211A92FA7338}"/>
          </ac:inkMkLst>
        </pc:inkChg>
        <pc:inkChg chg="add">
          <ac:chgData name="Alonso Raúl Melgarejo Galván" userId="34f8e7f98b12fabf" providerId="LiveId" clId="{FD30FA29-A3C3-4DDE-A8CF-DA98DF169BBC}" dt="2020-06-04T02:42:33.281" v="2996" actId="9405"/>
          <ac:inkMkLst>
            <pc:docMk/>
            <pc:sldMk cId="3339633824" sldId="320"/>
            <ac:inkMk id="27" creationId="{61BBA95A-BCC0-4BF5-9227-D16EDA0C2E3A}"/>
          </ac:inkMkLst>
        </pc:inkChg>
        <pc:inkChg chg="add mod">
          <ac:chgData name="Alonso Raúl Melgarejo Galván" userId="34f8e7f98b12fabf" providerId="LiveId" clId="{FD30FA29-A3C3-4DDE-A8CF-DA98DF169BBC}" dt="2020-06-04T02:42:56.786" v="3007"/>
          <ac:inkMkLst>
            <pc:docMk/>
            <pc:sldMk cId="3339633824" sldId="320"/>
            <ac:inkMk id="28" creationId="{45C8D6AC-CF0A-44E9-B926-0D5598B1A496}"/>
          </ac:inkMkLst>
        </pc:inkChg>
        <pc:inkChg chg="add mod">
          <ac:chgData name="Alonso Raúl Melgarejo Galván" userId="34f8e7f98b12fabf" providerId="LiveId" clId="{FD30FA29-A3C3-4DDE-A8CF-DA98DF169BBC}" dt="2020-06-04T02:42:56.786" v="3007"/>
          <ac:inkMkLst>
            <pc:docMk/>
            <pc:sldMk cId="3339633824" sldId="320"/>
            <ac:inkMk id="29" creationId="{8A526738-02F5-4558-A73C-791F1584EF38}"/>
          </ac:inkMkLst>
        </pc:inkChg>
        <pc:inkChg chg="add mod">
          <ac:chgData name="Alonso Raúl Melgarejo Galván" userId="34f8e7f98b12fabf" providerId="LiveId" clId="{FD30FA29-A3C3-4DDE-A8CF-DA98DF169BBC}" dt="2020-06-04T02:42:49.659" v="3003"/>
          <ac:inkMkLst>
            <pc:docMk/>
            <pc:sldMk cId="3339633824" sldId="320"/>
            <ac:inkMk id="31" creationId="{764CFEFF-6D45-436F-9B9B-9238A6BE8FB2}"/>
          </ac:inkMkLst>
        </pc:inkChg>
        <pc:inkChg chg="add mod">
          <ac:chgData name="Alonso Raúl Melgarejo Galván" userId="34f8e7f98b12fabf" providerId="LiveId" clId="{FD30FA29-A3C3-4DDE-A8CF-DA98DF169BBC}" dt="2020-06-04T02:42:56.786" v="3007"/>
          <ac:inkMkLst>
            <pc:docMk/>
            <pc:sldMk cId="3339633824" sldId="320"/>
            <ac:inkMk id="33" creationId="{EA640EFD-4DC2-4048-BFEA-D0DF3024E391}"/>
          </ac:inkMkLst>
        </pc:inkChg>
        <pc:inkChg chg="add mod">
          <ac:chgData name="Alonso Raúl Melgarejo Galván" userId="34f8e7f98b12fabf" providerId="LiveId" clId="{FD30FA29-A3C3-4DDE-A8CF-DA98DF169BBC}" dt="2020-06-04T02:42:56.786" v="3007"/>
          <ac:inkMkLst>
            <pc:docMk/>
            <pc:sldMk cId="3339633824" sldId="320"/>
            <ac:inkMk id="35" creationId="{4FE51FB2-A83F-4ECD-A1CB-9A55EE67491D}"/>
          </ac:inkMkLst>
        </pc:inkChg>
        <pc:inkChg chg="add mod">
          <ac:chgData name="Alonso Raúl Melgarejo Galván" userId="34f8e7f98b12fabf" providerId="LiveId" clId="{FD30FA29-A3C3-4DDE-A8CF-DA98DF169BBC}" dt="2020-06-04T02:42:56.786" v="3007"/>
          <ac:inkMkLst>
            <pc:docMk/>
            <pc:sldMk cId="3339633824" sldId="320"/>
            <ac:inkMk id="37" creationId="{121E59CA-B3BE-4812-83C4-F03B5CE417A9}"/>
          </ac:inkMkLst>
        </pc:inkChg>
        <pc:inkChg chg="add">
          <ac:chgData name="Alonso Raúl Melgarejo Galván" userId="34f8e7f98b12fabf" providerId="LiveId" clId="{FD30FA29-A3C3-4DDE-A8CF-DA98DF169BBC}" dt="2020-06-04T02:43:02.749" v="3008" actId="9405"/>
          <ac:inkMkLst>
            <pc:docMk/>
            <pc:sldMk cId="3339633824" sldId="320"/>
            <ac:inkMk id="39" creationId="{C1CB7E4B-5EED-42C1-8483-9B3B3EBE48F7}"/>
          </ac:inkMkLst>
        </pc:inkChg>
        <pc:inkChg chg="add">
          <ac:chgData name="Alonso Raúl Melgarejo Galván" userId="34f8e7f98b12fabf" providerId="LiveId" clId="{FD30FA29-A3C3-4DDE-A8CF-DA98DF169BBC}" dt="2020-06-04T02:43:07.312" v="3009" actId="9405"/>
          <ac:inkMkLst>
            <pc:docMk/>
            <pc:sldMk cId="3339633824" sldId="320"/>
            <ac:inkMk id="40" creationId="{9497D009-79C2-4D5C-9A15-A778AEE0B30D}"/>
          </ac:inkMkLst>
        </pc:inkChg>
        <pc:inkChg chg="add">
          <ac:chgData name="Alonso Raúl Melgarejo Galván" userId="34f8e7f98b12fabf" providerId="LiveId" clId="{FD30FA29-A3C3-4DDE-A8CF-DA98DF169BBC}" dt="2020-06-04T02:43:11.673" v="3010" actId="9405"/>
          <ac:inkMkLst>
            <pc:docMk/>
            <pc:sldMk cId="3339633824" sldId="320"/>
            <ac:inkMk id="41" creationId="{6AA3628F-0BD8-42C7-BC33-1263371DE64E}"/>
          </ac:inkMkLst>
        </pc:inkChg>
        <pc:inkChg chg="add">
          <ac:chgData name="Alonso Raúl Melgarejo Galván" userId="34f8e7f98b12fabf" providerId="LiveId" clId="{FD30FA29-A3C3-4DDE-A8CF-DA98DF169BBC}" dt="2020-06-04T02:43:23.034" v="3011" actId="9405"/>
          <ac:inkMkLst>
            <pc:docMk/>
            <pc:sldMk cId="3339633824" sldId="320"/>
            <ac:inkMk id="42" creationId="{0631793A-8F89-49F3-9F6E-F4C14996FA46}"/>
          </ac:inkMkLst>
        </pc:inkChg>
      </pc:sldChg>
      <pc:sldChg chg="addSp delSp modSp mod">
        <pc:chgData name="Alonso Raúl Melgarejo Galván" userId="34f8e7f98b12fabf" providerId="LiveId" clId="{FD30FA29-A3C3-4DDE-A8CF-DA98DF169BBC}" dt="2020-06-04T02:46:25.662" v="3078"/>
        <pc:sldMkLst>
          <pc:docMk/>
          <pc:sldMk cId="1680417698" sldId="322"/>
        </pc:sldMkLst>
        <pc:grpChg chg="del mod">
          <ac:chgData name="Alonso Raúl Melgarejo Galván" userId="34f8e7f98b12fabf" providerId="LiveId" clId="{FD30FA29-A3C3-4DDE-A8CF-DA98DF169BBC}" dt="2020-06-04T02:44:16.109" v="3026"/>
          <ac:grpSpMkLst>
            <pc:docMk/>
            <pc:sldMk cId="1680417698" sldId="322"/>
            <ac:grpSpMk id="12" creationId="{04ABE56C-2AE9-4ADB-9323-E2C2F4636BE1}"/>
          </ac:grpSpMkLst>
        </pc:grpChg>
        <pc:grpChg chg="del mod">
          <ac:chgData name="Alonso Raúl Melgarejo Galván" userId="34f8e7f98b12fabf" providerId="LiveId" clId="{FD30FA29-A3C3-4DDE-A8CF-DA98DF169BBC}" dt="2020-06-04T02:44:22.159" v="3032"/>
          <ac:grpSpMkLst>
            <pc:docMk/>
            <pc:sldMk cId="1680417698" sldId="322"/>
            <ac:grpSpMk id="17" creationId="{D1A3CCD9-7E00-4857-8FEF-8006FA3840CA}"/>
          </ac:grpSpMkLst>
        </pc:grpChg>
        <pc:grpChg chg="del mod">
          <ac:chgData name="Alonso Raúl Melgarejo Galván" userId="34f8e7f98b12fabf" providerId="LiveId" clId="{FD30FA29-A3C3-4DDE-A8CF-DA98DF169BBC}" dt="2020-06-04T02:44:26.911" v="3036"/>
          <ac:grpSpMkLst>
            <pc:docMk/>
            <pc:sldMk cId="1680417698" sldId="322"/>
            <ac:grpSpMk id="43" creationId="{0A1B385E-AE42-44E0-BB60-0082558C69BC}"/>
          </ac:grpSpMkLst>
        </pc:grpChg>
        <pc:grpChg chg="del mod">
          <ac:chgData name="Alonso Raúl Melgarejo Galván" userId="34f8e7f98b12fabf" providerId="LiveId" clId="{FD30FA29-A3C3-4DDE-A8CF-DA98DF169BBC}" dt="2020-06-04T02:44:32.567" v="3039"/>
          <ac:grpSpMkLst>
            <pc:docMk/>
            <pc:sldMk cId="1680417698" sldId="322"/>
            <ac:grpSpMk id="56" creationId="{93C93437-40A0-4940-B31B-E30368710008}"/>
          </ac:grpSpMkLst>
        </pc:grpChg>
        <pc:grpChg chg="del mod">
          <ac:chgData name="Alonso Raúl Melgarejo Galván" userId="34f8e7f98b12fabf" providerId="LiveId" clId="{FD30FA29-A3C3-4DDE-A8CF-DA98DF169BBC}" dt="2020-06-04T02:44:36.288" v="3041"/>
          <ac:grpSpMkLst>
            <pc:docMk/>
            <pc:sldMk cId="1680417698" sldId="322"/>
            <ac:grpSpMk id="60" creationId="{35A41471-6932-4E08-8CBC-4A05D6E455E6}"/>
          </ac:grpSpMkLst>
        </pc:grpChg>
        <pc:grpChg chg="del mod">
          <ac:chgData name="Alonso Raúl Melgarejo Galván" userId="34f8e7f98b12fabf" providerId="LiveId" clId="{FD30FA29-A3C3-4DDE-A8CF-DA98DF169BBC}" dt="2020-06-04T02:44:40.018" v="3043"/>
          <ac:grpSpMkLst>
            <pc:docMk/>
            <pc:sldMk cId="1680417698" sldId="322"/>
            <ac:grpSpMk id="63" creationId="{0D1C3F4C-EBE8-429F-A554-AC6C22EC50BD}"/>
          </ac:grpSpMkLst>
        </pc:grpChg>
        <pc:grpChg chg="del mod">
          <ac:chgData name="Alonso Raúl Melgarejo Galván" userId="34f8e7f98b12fabf" providerId="LiveId" clId="{FD30FA29-A3C3-4DDE-A8CF-DA98DF169BBC}" dt="2020-06-04T02:44:52.151" v="3049"/>
          <ac:grpSpMkLst>
            <pc:docMk/>
            <pc:sldMk cId="1680417698" sldId="322"/>
            <ac:grpSpMk id="66" creationId="{169FA3CE-9227-4091-B3E3-BBE8179D5BFB}"/>
          </ac:grpSpMkLst>
        </pc:grpChg>
        <pc:grpChg chg="del mod">
          <ac:chgData name="Alonso Raúl Melgarejo Galván" userId="34f8e7f98b12fabf" providerId="LiveId" clId="{FD30FA29-A3C3-4DDE-A8CF-DA98DF169BBC}" dt="2020-06-04T02:44:55.565" v="3051"/>
          <ac:grpSpMkLst>
            <pc:docMk/>
            <pc:sldMk cId="1680417698" sldId="322"/>
            <ac:grpSpMk id="75" creationId="{3B8C4715-8837-4FE7-B95E-E52A0CFFB509}"/>
          </ac:grpSpMkLst>
        </pc:grpChg>
        <pc:grpChg chg="del mod">
          <ac:chgData name="Alonso Raúl Melgarejo Galván" userId="34f8e7f98b12fabf" providerId="LiveId" clId="{FD30FA29-A3C3-4DDE-A8CF-DA98DF169BBC}" dt="2020-06-04T02:46:25.662" v="3078"/>
          <ac:grpSpMkLst>
            <pc:docMk/>
            <pc:sldMk cId="1680417698" sldId="322"/>
            <ac:grpSpMk id="78" creationId="{649D71ED-2E77-4546-B65D-9768ED2E331E}"/>
          </ac:grpSpMkLst>
        </pc:grpChg>
        <pc:grpChg chg="mod">
          <ac:chgData name="Alonso Raúl Melgarejo Galván" userId="34f8e7f98b12fabf" providerId="LiveId" clId="{FD30FA29-A3C3-4DDE-A8CF-DA98DF169BBC}" dt="2020-06-04T02:46:25.662" v="3078"/>
          <ac:grpSpMkLst>
            <pc:docMk/>
            <pc:sldMk cId="1680417698" sldId="322"/>
            <ac:grpSpMk id="81" creationId="{7CE6CACC-539D-4709-B93A-BC0F77190543}"/>
          </ac:grpSpMkLst>
        </pc:grpChg>
        <pc:inkChg chg="add">
          <ac:chgData name="Alonso Raúl Melgarejo Galván" userId="34f8e7f98b12fabf" providerId="LiveId" clId="{FD30FA29-A3C3-4DDE-A8CF-DA98DF169BBC}" dt="2020-06-04T02:43:57.276" v="3018" actId="9405"/>
          <ac:inkMkLst>
            <pc:docMk/>
            <pc:sldMk cId="1680417698" sldId="322"/>
            <ac:inkMk id="3" creationId="{C71F972F-5BF1-4E1E-A67F-D63A4676E9B7}"/>
          </ac:inkMkLst>
        </pc:inkChg>
        <pc:inkChg chg="add">
          <ac:chgData name="Alonso Raúl Melgarejo Galván" userId="34f8e7f98b12fabf" providerId="LiveId" clId="{FD30FA29-A3C3-4DDE-A8CF-DA98DF169BBC}" dt="2020-06-04T02:44:02.579" v="3019" actId="9405"/>
          <ac:inkMkLst>
            <pc:docMk/>
            <pc:sldMk cId="1680417698" sldId="322"/>
            <ac:inkMk id="8" creationId="{E1877E73-BACA-410A-BBAD-BF607FDE252B}"/>
          </ac:inkMkLst>
        </pc:inkChg>
        <pc:inkChg chg="add mod">
          <ac:chgData name="Alonso Raúl Melgarejo Galván" userId="34f8e7f98b12fabf" providerId="LiveId" clId="{FD30FA29-A3C3-4DDE-A8CF-DA98DF169BBC}" dt="2020-06-04T02:46:25.662" v="3078"/>
          <ac:inkMkLst>
            <pc:docMk/>
            <pc:sldMk cId="1680417698" sldId="322"/>
            <ac:inkMk id="9" creationId="{49B445BE-7E1E-4F39-AEFC-FC627FC9CE2E}"/>
          </ac:inkMkLst>
        </pc:inkChg>
        <pc:inkChg chg="add mod">
          <ac:chgData name="Alonso Raúl Melgarejo Galván" userId="34f8e7f98b12fabf" providerId="LiveId" clId="{FD30FA29-A3C3-4DDE-A8CF-DA98DF169BBC}" dt="2020-06-04T02:46:25.662" v="3078"/>
          <ac:inkMkLst>
            <pc:docMk/>
            <pc:sldMk cId="1680417698" sldId="322"/>
            <ac:inkMk id="10" creationId="{5BD06FDC-9918-45FD-9274-3919AB6999A3}"/>
          </ac:inkMkLst>
        </pc:inkChg>
        <pc:inkChg chg="add mod">
          <ac:chgData name="Alonso Raúl Melgarejo Galván" userId="34f8e7f98b12fabf" providerId="LiveId" clId="{FD30FA29-A3C3-4DDE-A8CF-DA98DF169BBC}" dt="2020-06-04T02:46:25.662" v="3078"/>
          <ac:inkMkLst>
            <pc:docMk/>
            <pc:sldMk cId="1680417698" sldId="322"/>
            <ac:inkMk id="11" creationId="{F07899D1-1DBB-4D61-96DD-312E83B177A5}"/>
          </ac:inkMkLst>
        </pc:inkChg>
        <pc:inkChg chg="add mod">
          <ac:chgData name="Alonso Raúl Melgarejo Galván" userId="34f8e7f98b12fabf" providerId="LiveId" clId="{FD30FA29-A3C3-4DDE-A8CF-DA98DF169BBC}" dt="2020-06-04T02:46:25.662" v="3078"/>
          <ac:inkMkLst>
            <pc:docMk/>
            <pc:sldMk cId="1680417698" sldId="322"/>
            <ac:inkMk id="13" creationId="{DB48AD76-CE5F-458E-929F-292A6E7FE9F9}"/>
          </ac:inkMkLst>
        </pc:inkChg>
        <pc:inkChg chg="add mod">
          <ac:chgData name="Alonso Raúl Melgarejo Galván" userId="34f8e7f98b12fabf" providerId="LiveId" clId="{FD30FA29-A3C3-4DDE-A8CF-DA98DF169BBC}" dt="2020-06-04T02:46:25.662" v="3078"/>
          <ac:inkMkLst>
            <pc:docMk/>
            <pc:sldMk cId="1680417698" sldId="322"/>
            <ac:inkMk id="14" creationId="{68CE885E-CCD2-4710-BDC1-16E12A09FD4E}"/>
          </ac:inkMkLst>
        </pc:inkChg>
        <pc:inkChg chg="add mod">
          <ac:chgData name="Alonso Raúl Melgarejo Galván" userId="34f8e7f98b12fabf" providerId="LiveId" clId="{FD30FA29-A3C3-4DDE-A8CF-DA98DF169BBC}" dt="2020-06-04T02:46:25.662" v="3078"/>
          <ac:inkMkLst>
            <pc:docMk/>
            <pc:sldMk cId="1680417698" sldId="322"/>
            <ac:inkMk id="18" creationId="{F36BC933-3A42-4146-B92B-AF4F826E5AA6}"/>
          </ac:inkMkLst>
        </pc:inkChg>
        <pc:inkChg chg="add mod">
          <ac:chgData name="Alonso Raúl Melgarejo Galván" userId="34f8e7f98b12fabf" providerId="LiveId" clId="{FD30FA29-A3C3-4DDE-A8CF-DA98DF169BBC}" dt="2020-06-04T02:46:25.662" v="3078"/>
          <ac:inkMkLst>
            <pc:docMk/>
            <pc:sldMk cId="1680417698" sldId="322"/>
            <ac:inkMk id="19" creationId="{8C49579E-6849-4B47-8431-8A81DB9CD401}"/>
          </ac:inkMkLst>
        </pc:inkChg>
        <pc:inkChg chg="add mod">
          <ac:chgData name="Alonso Raúl Melgarejo Galván" userId="34f8e7f98b12fabf" providerId="LiveId" clId="{FD30FA29-A3C3-4DDE-A8CF-DA98DF169BBC}" dt="2020-06-04T02:46:25.662" v="3078"/>
          <ac:inkMkLst>
            <pc:docMk/>
            <pc:sldMk cId="1680417698" sldId="322"/>
            <ac:inkMk id="20" creationId="{F71C8B9D-1D29-4CA1-9D07-391062B605CB}"/>
          </ac:inkMkLst>
        </pc:inkChg>
        <pc:inkChg chg="add mod">
          <ac:chgData name="Alonso Raúl Melgarejo Galván" userId="34f8e7f98b12fabf" providerId="LiveId" clId="{FD30FA29-A3C3-4DDE-A8CF-DA98DF169BBC}" dt="2020-06-04T02:46:25.662" v="3078"/>
          <ac:inkMkLst>
            <pc:docMk/>
            <pc:sldMk cId="1680417698" sldId="322"/>
            <ac:inkMk id="21" creationId="{B8C2D7F1-9C15-4D7F-8CEF-6F158E6D36A6}"/>
          </ac:inkMkLst>
        </pc:inkChg>
        <pc:inkChg chg="add mod">
          <ac:chgData name="Alonso Raúl Melgarejo Galván" userId="34f8e7f98b12fabf" providerId="LiveId" clId="{FD30FA29-A3C3-4DDE-A8CF-DA98DF169BBC}" dt="2020-06-04T02:46:25.662" v="3078"/>
          <ac:inkMkLst>
            <pc:docMk/>
            <pc:sldMk cId="1680417698" sldId="322"/>
            <ac:inkMk id="22" creationId="{3CB5F3F2-273A-4C70-8D97-DC7DBDD1F203}"/>
          </ac:inkMkLst>
        </pc:inkChg>
        <pc:inkChg chg="add mod">
          <ac:chgData name="Alonso Raúl Melgarejo Galván" userId="34f8e7f98b12fabf" providerId="LiveId" clId="{FD30FA29-A3C3-4DDE-A8CF-DA98DF169BBC}" dt="2020-06-04T02:46:25.662" v="3078"/>
          <ac:inkMkLst>
            <pc:docMk/>
            <pc:sldMk cId="1680417698" sldId="322"/>
            <ac:inkMk id="44" creationId="{2241E8D3-B10B-45A2-8EFC-7AB60125C5C3}"/>
          </ac:inkMkLst>
        </pc:inkChg>
        <pc:inkChg chg="add mod">
          <ac:chgData name="Alonso Raúl Melgarejo Galván" userId="34f8e7f98b12fabf" providerId="LiveId" clId="{FD30FA29-A3C3-4DDE-A8CF-DA98DF169BBC}" dt="2020-06-04T02:46:25.662" v="3078"/>
          <ac:inkMkLst>
            <pc:docMk/>
            <pc:sldMk cId="1680417698" sldId="322"/>
            <ac:inkMk id="45" creationId="{822513AD-D398-47F3-906B-57236F8887B8}"/>
          </ac:inkMkLst>
        </pc:inkChg>
        <pc:inkChg chg="add mod">
          <ac:chgData name="Alonso Raúl Melgarejo Galván" userId="34f8e7f98b12fabf" providerId="LiveId" clId="{FD30FA29-A3C3-4DDE-A8CF-DA98DF169BBC}" dt="2020-06-04T02:46:25.662" v="3078"/>
          <ac:inkMkLst>
            <pc:docMk/>
            <pc:sldMk cId="1680417698" sldId="322"/>
            <ac:inkMk id="46" creationId="{4FF36DC1-20D3-4468-9260-6928EDB24700}"/>
          </ac:inkMkLst>
        </pc:inkChg>
        <pc:inkChg chg="add mod">
          <ac:chgData name="Alonso Raúl Melgarejo Galván" userId="34f8e7f98b12fabf" providerId="LiveId" clId="{FD30FA29-A3C3-4DDE-A8CF-DA98DF169BBC}" dt="2020-06-04T02:46:25.662" v="3078"/>
          <ac:inkMkLst>
            <pc:docMk/>
            <pc:sldMk cId="1680417698" sldId="322"/>
            <ac:inkMk id="57" creationId="{663CE58C-7DAB-44D6-94E0-4787D619E9D3}"/>
          </ac:inkMkLst>
        </pc:inkChg>
        <pc:inkChg chg="add mod">
          <ac:chgData name="Alonso Raúl Melgarejo Galván" userId="34f8e7f98b12fabf" providerId="LiveId" clId="{FD30FA29-A3C3-4DDE-A8CF-DA98DF169BBC}" dt="2020-06-04T02:46:25.662" v="3078"/>
          <ac:inkMkLst>
            <pc:docMk/>
            <pc:sldMk cId="1680417698" sldId="322"/>
            <ac:inkMk id="59" creationId="{CF8088D4-19FD-49D2-9EB2-A8F979FE27C3}"/>
          </ac:inkMkLst>
        </pc:inkChg>
        <pc:inkChg chg="add mod">
          <ac:chgData name="Alonso Raúl Melgarejo Galván" userId="34f8e7f98b12fabf" providerId="LiveId" clId="{FD30FA29-A3C3-4DDE-A8CF-DA98DF169BBC}" dt="2020-06-04T02:44:40.018" v="3043"/>
          <ac:inkMkLst>
            <pc:docMk/>
            <pc:sldMk cId="1680417698" sldId="322"/>
            <ac:inkMk id="62" creationId="{13189388-9C23-41F5-A202-926EDC0BC36B}"/>
          </ac:inkMkLst>
        </pc:inkChg>
        <pc:inkChg chg="add mod">
          <ac:chgData name="Alonso Raúl Melgarejo Galván" userId="34f8e7f98b12fabf" providerId="LiveId" clId="{FD30FA29-A3C3-4DDE-A8CF-DA98DF169BBC}" dt="2020-06-04T02:44:52.151" v="3049"/>
          <ac:inkMkLst>
            <pc:docMk/>
            <pc:sldMk cId="1680417698" sldId="322"/>
            <ac:inkMk id="65" creationId="{4F6F1570-28B8-4F17-AE6F-F3D63F8EE711}"/>
          </ac:inkMkLst>
        </pc:inkChg>
        <pc:inkChg chg="add mod">
          <ac:chgData name="Alonso Raúl Melgarejo Galván" userId="34f8e7f98b12fabf" providerId="LiveId" clId="{FD30FA29-A3C3-4DDE-A8CF-DA98DF169BBC}" dt="2020-06-04T02:46:25.662" v="3078"/>
          <ac:inkMkLst>
            <pc:docMk/>
            <pc:sldMk cId="1680417698" sldId="322"/>
            <ac:inkMk id="68" creationId="{A82E838E-0C12-4F96-8477-74A1F4AE1091}"/>
          </ac:inkMkLst>
        </pc:inkChg>
        <pc:inkChg chg="add mod">
          <ac:chgData name="Alonso Raúl Melgarejo Galván" userId="34f8e7f98b12fabf" providerId="LiveId" clId="{FD30FA29-A3C3-4DDE-A8CF-DA98DF169BBC}" dt="2020-06-04T02:46:25.662" v="3078"/>
          <ac:inkMkLst>
            <pc:docMk/>
            <pc:sldMk cId="1680417698" sldId="322"/>
            <ac:inkMk id="69" creationId="{6E319DE1-04A5-4DE0-9000-E620FE2E2B7F}"/>
          </ac:inkMkLst>
        </pc:inkChg>
        <pc:inkChg chg="add mod">
          <ac:chgData name="Alonso Raúl Melgarejo Galván" userId="34f8e7f98b12fabf" providerId="LiveId" clId="{FD30FA29-A3C3-4DDE-A8CF-DA98DF169BBC}" dt="2020-06-04T02:46:25.662" v="3078"/>
          <ac:inkMkLst>
            <pc:docMk/>
            <pc:sldMk cId="1680417698" sldId="322"/>
            <ac:inkMk id="71" creationId="{EC279C1B-FE55-43B7-88E9-2CBEAAD55E21}"/>
          </ac:inkMkLst>
        </pc:inkChg>
        <pc:inkChg chg="add mod">
          <ac:chgData name="Alonso Raúl Melgarejo Galván" userId="34f8e7f98b12fabf" providerId="LiveId" clId="{FD30FA29-A3C3-4DDE-A8CF-DA98DF169BBC}" dt="2020-06-04T02:46:25.662" v="3078"/>
          <ac:inkMkLst>
            <pc:docMk/>
            <pc:sldMk cId="1680417698" sldId="322"/>
            <ac:inkMk id="72" creationId="{E13BAA21-E25A-4CF9-ACFD-0199127A5785}"/>
          </ac:inkMkLst>
        </pc:inkChg>
        <pc:inkChg chg="add mod">
          <ac:chgData name="Alonso Raúl Melgarejo Galván" userId="34f8e7f98b12fabf" providerId="LiveId" clId="{FD30FA29-A3C3-4DDE-A8CF-DA98DF169BBC}" dt="2020-06-04T02:46:25.662" v="3078"/>
          <ac:inkMkLst>
            <pc:docMk/>
            <pc:sldMk cId="1680417698" sldId="322"/>
            <ac:inkMk id="74" creationId="{B25557DA-D6F8-4FBC-B88E-A2BB12E1DC3E}"/>
          </ac:inkMkLst>
        </pc:inkChg>
        <pc:inkChg chg="add mod">
          <ac:chgData name="Alonso Raúl Melgarejo Galván" userId="34f8e7f98b12fabf" providerId="LiveId" clId="{FD30FA29-A3C3-4DDE-A8CF-DA98DF169BBC}" dt="2020-06-04T02:46:25.662" v="3078"/>
          <ac:inkMkLst>
            <pc:docMk/>
            <pc:sldMk cId="1680417698" sldId="322"/>
            <ac:inkMk id="77" creationId="{225551B5-C609-4F73-B199-4E67A2384F00}"/>
          </ac:inkMkLst>
        </pc:inkChg>
        <pc:inkChg chg="add mod">
          <ac:chgData name="Alonso Raúl Melgarejo Galván" userId="34f8e7f98b12fabf" providerId="LiveId" clId="{FD30FA29-A3C3-4DDE-A8CF-DA98DF169BBC}" dt="2020-06-04T02:46:25.662" v="3078"/>
          <ac:inkMkLst>
            <pc:docMk/>
            <pc:sldMk cId="1680417698" sldId="322"/>
            <ac:inkMk id="80" creationId="{675458D2-710C-4C69-AA92-00EDD8F08030}"/>
          </ac:inkMkLst>
        </pc:inkChg>
      </pc:sldChg>
      <pc:sldChg chg="addSp delSp modSp mod">
        <pc:chgData name="Alonso Raúl Melgarejo Galván" userId="34f8e7f98b12fabf" providerId="LiveId" clId="{FD30FA29-A3C3-4DDE-A8CF-DA98DF169BBC}" dt="2020-06-04T02:47:08.145" v="3099"/>
        <pc:sldMkLst>
          <pc:docMk/>
          <pc:sldMk cId="442015377" sldId="323"/>
        </pc:sldMkLst>
        <pc:grpChg chg="del mod">
          <ac:chgData name="Alonso Raúl Melgarejo Galván" userId="34f8e7f98b12fabf" providerId="LiveId" clId="{FD30FA29-A3C3-4DDE-A8CF-DA98DF169BBC}" dt="2020-06-04T02:46:02.343" v="3074"/>
          <ac:grpSpMkLst>
            <pc:docMk/>
            <pc:sldMk cId="442015377" sldId="323"/>
            <ac:grpSpMk id="17" creationId="{F4B0E736-315E-44DB-B25F-737298DF8EB0}"/>
          </ac:grpSpMkLst>
        </pc:grpChg>
        <pc:grpChg chg="del mod">
          <ac:chgData name="Alonso Raúl Melgarejo Galván" userId="34f8e7f98b12fabf" providerId="LiveId" clId="{FD30FA29-A3C3-4DDE-A8CF-DA98DF169BBC}" dt="2020-06-04T02:45:40.563" v="3063"/>
          <ac:grpSpMkLst>
            <pc:docMk/>
            <pc:sldMk cId="442015377" sldId="323"/>
            <ac:grpSpMk id="27" creationId="{17D3AECC-E6D3-4F88-8D59-CC2C7E70BC9C}"/>
          </ac:grpSpMkLst>
        </pc:grpChg>
        <pc:grpChg chg="del mod">
          <ac:chgData name="Alonso Raúl Melgarejo Galván" userId="34f8e7f98b12fabf" providerId="LiveId" clId="{FD30FA29-A3C3-4DDE-A8CF-DA98DF169BBC}" dt="2020-06-04T02:46:02.343" v="3074"/>
          <ac:grpSpMkLst>
            <pc:docMk/>
            <pc:sldMk cId="442015377" sldId="323"/>
            <ac:grpSpMk id="31" creationId="{19CB29E1-B185-4874-AA7D-EECBD73DB651}"/>
          </ac:grpSpMkLst>
        </pc:grpChg>
        <pc:grpChg chg="del mod">
          <ac:chgData name="Alonso Raúl Melgarejo Galván" userId="34f8e7f98b12fabf" providerId="LiveId" clId="{FD30FA29-A3C3-4DDE-A8CF-DA98DF169BBC}" dt="2020-06-04T02:46:15.894" v="3076"/>
          <ac:grpSpMkLst>
            <pc:docMk/>
            <pc:sldMk cId="442015377" sldId="323"/>
            <ac:grpSpMk id="34" creationId="{4128453C-30DF-49E5-B197-6346DF13D9D7}"/>
          </ac:grpSpMkLst>
        </pc:grpChg>
        <pc:grpChg chg="del mod">
          <ac:chgData name="Alonso Raúl Melgarejo Galván" userId="34f8e7f98b12fabf" providerId="LiveId" clId="{FD30FA29-A3C3-4DDE-A8CF-DA98DF169BBC}" dt="2020-06-04T02:46:15.894" v="3076"/>
          <ac:grpSpMkLst>
            <pc:docMk/>
            <pc:sldMk cId="442015377" sldId="323"/>
            <ac:grpSpMk id="40" creationId="{B7ED995B-EE32-4FA9-BB46-A4CCA3D7F377}"/>
          </ac:grpSpMkLst>
        </pc:grpChg>
        <pc:grpChg chg="del mod">
          <ac:chgData name="Alonso Raúl Melgarejo Galván" userId="34f8e7f98b12fabf" providerId="LiveId" clId="{FD30FA29-A3C3-4DDE-A8CF-DA98DF169BBC}" dt="2020-06-04T02:46:02.343" v="3074"/>
          <ac:grpSpMkLst>
            <pc:docMk/>
            <pc:sldMk cId="442015377" sldId="323"/>
            <ac:grpSpMk id="41" creationId="{CB8230C3-18C1-4583-8E93-7C21A3001AA6}"/>
          </ac:grpSpMkLst>
        </pc:grpChg>
        <pc:grpChg chg="del mod">
          <ac:chgData name="Alonso Raúl Melgarejo Galván" userId="34f8e7f98b12fabf" providerId="LiveId" clId="{FD30FA29-A3C3-4DDE-A8CF-DA98DF169BBC}" dt="2020-06-04T02:46:37.815" v="3080"/>
          <ac:grpSpMkLst>
            <pc:docMk/>
            <pc:sldMk cId="442015377" sldId="323"/>
            <ac:grpSpMk id="43" creationId="{91546B3B-794B-45AD-ADB5-C6566891168A}"/>
          </ac:grpSpMkLst>
        </pc:grpChg>
        <pc:grpChg chg="del mod">
          <ac:chgData name="Alonso Raúl Melgarejo Galván" userId="34f8e7f98b12fabf" providerId="LiveId" clId="{FD30FA29-A3C3-4DDE-A8CF-DA98DF169BBC}" dt="2020-06-04T02:46:37.815" v="3080"/>
          <ac:grpSpMkLst>
            <pc:docMk/>
            <pc:sldMk cId="442015377" sldId="323"/>
            <ac:grpSpMk id="45" creationId="{25A0CA7E-FF2E-47A6-84E9-526ED38A4CF3}"/>
          </ac:grpSpMkLst>
        </pc:grpChg>
        <pc:grpChg chg="del mod">
          <ac:chgData name="Alonso Raúl Melgarejo Galván" userId="34f8e7f98b12fabf" providerId="LiveId" clId="{FD30FA29-A3C3-4DDE-A8CF-DA98DF169BBC}" dt="2020-06-04T02:46:56.195" v="3089"/>
          <ac:grpSpMkLst>
            <pc:docMk/>
            <pc:sldMk cId="442015377" sldId="323"/>
            <ac:grpSpMk id="47" creationId="{FB401069-6698-4CC3-8DF1-0BD1D2943D0E}"/>
          </ac:grpSpMkLst>
        </pc:grpChg>
        <pc:grpChg chg="del mod">
          <ac:chgData name="Alonso Raúl Melgarejo Galván" userId="34f8e7f98b12fabf" providerId="LiveId" clId="{FD30FA29-A3C3-4DDE-A8CF-DA98DF169BBC}" dt="2020-06-04T02:46:59.398" v="3092"/>
          <ac:grpSpMkLst>
            <pc:docMk/>
            <pc:sldMk cId="442015377" sldId="323"/>
            <ac:grpSpMk id="56" creationId="{280EF58F-C34C-48CC-A92E-21D665F4E37C}"/>
          </ac:grpSpMkLst>
        </pc:grpChg>
        <pc:grpChg chg="del mod">
          <ac:chgData name="Alonso Raúl Melgarejo Galván" userId="34f8e7f98b12fabf" providerId="LiveId" clId="{FD30FA29-A3C3-4DDE-A8CF-DA98DF169BBC}" dt="2020-06-04T02:47:01.395" v="3095"/>
          <ac:grpSpMkLst>
            <pc:docMk/>
            <pc:sldMk cId="442015377" sldId="323"/>
            <ac:grpSpMk id="59" creationId="{9B85A8C4-2033-4E09-823B-962EF1BD0FAA}"/>
          </ac:grpSpMkLst>
        </pc:grpChg>
        <pc:grpChg chg="del mod">
          <ac:chgData name="Alonso Raúl Melgarejo Galván" userId="34f8e7f98b12fabf" providerId="LiveId" clId="{FD30FA29-A3C3-4DDE-A8CF-DA98DF169BBC}" dt="2020-06-04T02:47:08.145" v="3099"/>
          <ac:grpSpMkLst>
            <pc:docMk/>
            <pc:sldMk cId="442015377" sldId="323"/>
            <ac:grpSpMk id="62" creationId="{3EACF42F-DBDA-49EA-9E85-181BE9F0E885}"/>
          </ac:grpSpMkLst>
        </pc:grpChg>
        <pc:grpChg chg="mod">
          <ac:chgData name="Alonso Raúl Melgarejo Galván" userId="34f8e7f98b12fabf" providerId="LiveId" clId="{FD30FA29-A3C3-4DDE-A8CF-DA98DF169BBC}" dt="2020-06-04T02:47:08.145" v="3099"/>
          <ac:grpSpMkLst>
            <pc:docMk/>
            <pc:sldMk cId="442015377" sldId="323"/>
            <ac:grpSpMk id="66" creationId="{704B76F2-7B64-4126-8D5D-142B6EB94F4C}"/>
          </ac:grpSpMkLst>
        </pc:grpChg>
        <pc:inkChg chg="add mod">
          <ac:chgData name="Alonso Raúl Melgarejo Galván" userId="34f8e7f98b12fabf" providerId="LiveId" clId="{FD30FA29-A3C3-4DDE-A8CF-DA98DF169BBC}" dt="2020-06-04T02:47:08.145" v="3099"/>
          <ac:inkMkLst>
            <pc:docMk/>
            <pc:sldMk cId="442015377" sldId="323"/>
            <ac:inkMk id="3" creationId="{F4C85A27-8E1D-429F-ABDB-92239AEAD26E}"/>
          </ac:inkMkLst>
        </pc:inkChg>
        <pc:inkChg chg="add mod">
          <ac:chgData name="Alonso Raúl Melgarejo Galván" userId="34f8e7f98b12fabf" providerId="LiveId" clId="{FD30FA29-A3C3-4DDE-A8CF-DA98DF169BBC}" dt="2020-06-04T02:47:08.145" v="3099"/>
          <ac:inkMkLst>
            <pc:docMk/>
            <pc:sldMk cId="442015377" sldId="323"/>
            <ac:inkMk id="15" creationId="{3FA923BD-45DC-4EE1-9014-609530991F5F}"/>
          </ac:inkMkLst>
        </pc:inkChg>
        <pc:inkChg chg="add mod">
          <ac:chgData name="Alonso Raúl Melgarejo Galván" userId="34f8e7f98b12fabf" providerId="LiveId" clId="{FD30FA29-A3C3-4DDE-A8CF-DA98DF169BBC}" dt="2020-06-04T02:47:08.145" v="3099"/>
          <ac:inkMkLst>
            <pc:docMk/>
            <pc:sldMk cId="442015377" sldId="323"/>
            <ac:inkMk id="16" creationId="{2AE1B92D-06F4-4C55-A303-9AE320060794}"/>
          </ac:inkMkLst>
        </pc:inkChg>
        <pc:inkChg chg="add mod">
          <ac:chgData name="Alonso Raúl Melgarejo Galván" userId="34f8e7f98b12fabf" providerId="LiveId" clId="{FD30FA29-A3C3-4DDE-A8CF-DA98DF169BBC}" dt="2020-06-04T02:47:08.145" v="3099"/>
          <ac:inkMkLst>
            <pc:docMk/>
            <pc:sldMk cId="442015377" sldId="323"/>
            <ac:inkMk id="24" creationId="{6D1D9E11-0D45-49C7-A77D-834B914FE8A2}"/>
          </ac:inkMkLst>
        </pc:inkChg>
        <pc:inkChg chg="add mod">
          <ac:chgData name="Alonso Raúl Melgarejo Galván" userId="34f8e7f98b12fabf" providerId="LiveId" clId="{FD30FA29-A3C3-4DDE-A8CF-DA98DF169BBC}" dt="2020-06-04T02:47:08.145" v="3099"/>
          <ac:inkMkLst>
            <pc:docMk/>
            <pc:sldMk cId="442015377" sldId="323"/>
            <ac:inkMk id="25" creationId="{3920C237-2801-4C6A-9938-6B03E4D9E626}"/>
          </ac:inkMkLst>
        </pc:inkChg>
        <pc:inkChg chg="add mod">
          <ac:chgData name="Alonso Raúl Melgarejo Galván" userId="34f8e7f98b12fabf" providerId="LiveId" clId="{FD30FA29-A3C3-4DDE-A8CF-DA98DF169BBC}" dt="2020-06-04T02:47:08.145" v="3099"/>
          <ac:inkMkLst>
            <pc:docMk/>
            <pc:sldMk cId="442015377" sldId="323"/>
            <ac:inkMk id="26" creationId="{01CCCC51-E2F1-42A6-A1EA-68726A34F8FF}"/>
          </ac:inkMkLst>
        </pc:inkChg>
        <pc:inkChg chg="add mod">
          <ac:chgData name="Alonso Raúl Melgarejo Galván" userId="34f8e7f98b12fabf" providerId="LiveId" clId="{FD30FA29-A3C3-4DDE-A8CF-DA98DF169BBC}" dt="2020-06-04T02:47:08.145" v="3099"/>
          <ac:inkMkLst>
            <pc:docMk/>
            <pc:sldMk cId="442015377" sldId="323"/>
            <ac:inkMk id="28" creationId="{784E6BE4-0CA6-4772-B091-55409DA0D703}"/>
          </ac:inkMkLst>
        </pc:inkChg>
        <pc:inkChg chg="add mod">
          <ac:chgData name="Alonso Raúl Melgarejo Galván" userId="34f8e7f98b12fabf" providerId="LiveId" clId="{FD30FA29-A3C3-4DDE-A8CF-DA98DF169BBC}" dt="2020-06-04T02:47:08.145" v="3099"/>
          <ac:inkMkLst>
            <pc:docMk/>
            <pc:sldMk cId="442015377" sldId="323"/>
            <ac:inkMk id="29" creationId="{6FD333EF-B312-46DB-BA75-D73DABAEDCE5}"/>
          </ac:inkMkLst>
        </pc:inkChg>
        <pc:inkChg chg="add mod">
          <ac:chgData name="Alonso Raúl Melgarejo Galván" userId="34f8e7f98b12fabf" providerId="LiveId" clId="{FD30FA29-A3C3-4DDE-A8CF-DA98DF169BBC}" dt="2020-06-04T02:47:08.145" v="3099"/>
          <ac:inkMkLst>
            <pc:docMk/>
            <pc:sldMk cId="442015377" sldId="323"/>
            <ac:inkMk id="30" creationId="{B63791D6-3785-4DE2-9D51-3662CA9639EE}"/>
          </ac:inkMkLst>
        </pc:inkChg>
        <pc:inkChg chg="add mod">
          <ac:chgData name="Alonso Raúl Melgarejo Galván" userId="34f8e7f98b12fabf" providerId="LiveId" clId="{FD30FA29-A3C3-4DDE-A8CF-DA98DF169BBC}" dt="2020-06-04T02:47:08.145" v="3099"/>
          <ac:inkMkLst>
            <pc:docMk/>
            <pc:sldMk cId="442015377" sldId="323"/>
            <ac:inkMk id="32" creationId="{FEBF4C2A-B4DD-4E8B-9254-FF04EFA6C99B}"/>
          </ac:inkMkLst>
        </pc:inkChg>
        <pc:inkChg chg="add mod">
          <ac:chgData name="Alonso Raúl Melgarejo Galván" userId="34f8e7f98b12fabf" providerId="LiveId" clId="{FD30FA29-A3C3-4DDE-A8CF-DA98DF169BBC}" dt="2020-06-04T02:47:08.145" v="3099"/>
          <ac:inkMkLst>
            <pc:docMk/>
            <pc:sldMk cId="442015377" sldId="323"/>
            <ac:inkMk id="33" creationId="{055C73AB-1BFF-41D5-9C9B-A57020BE73E2}"/>
          </ac:inkMkLst>
        </pc:inkChg>
        <pc:inkChg chg="add mod">
          <ac:chgData name="Alonso Raúl Melgarejo Galván" userId="34f8e7f98b12fabf" providerId="LiveId" clId="{FD30FA29-A3C3-4DDE-A8CF-DA98DF169BBC}" dt="2020-06-04T02:47:08.145" v="3099"/>
          <ac:inkMkLst>
            <pc:docMk/>
            <pc:sldMk cId="442015377" sldId="323"/>
            <ac:inkMk id="35" creationId="{D4ABFBE3-438D-4CC8-B9AD-D068EE3CD774}"/>
          </ac:inkMkLst>
        </pc:inkChg>
        <pc:inkChg chg="add mod">
          <ac:chgData name="Alonso Raúl Melgarejo Galván" userId="34f8e7f98b12fabf" providerId="LiveId" clId="{FD30FA29-A3C3-4DDE-A8CF-DA98DF169BBC}" dt="2020-06-04T02:47:08.145" v="3099"/>
          <ac:inkMkLst>
            <pc:docMk/>
            <pc:sldMk cId="442015377" sldId="323"/>
            <ac:inkMk id="36" creationId="{C52204B7-62DF-415D-9F41-636B474060DB}"/>
          </ac:inkMkLst>
        </pc:inkChg>
        <pc:inkChg chg="add mod">
          <ac:chgData name="Alonso Raúl Melgarejo Galván" userId="34f8e7f98b12fabf" providerId="LiveId" clId="{FD30FA29-A3C3-4DDE-A8CF-DA98DF169BBC}" dt="2020-06-04T02:47:08.145" v="3099"/>
          <ac:inkMkLst>
            <pc:docMk/>
            <pc:sldMk cId="442015377" sldId="323"/>
            <ac:inkMk id="37" creationId="{C2E7D8D5-1FDC-49D5-9B4D-A042913BD28B}"/>
          </ac:inkMkLst>
        </pc:inkChg>
        <pc:inkChg chg="add mod">
          <ac:chgData name="Alonso Raúl Melgarejo Galván" userId="34f8e7f98b12fabf" providerId="LiveId" clId="{FD30FA29-A3C3-4DDE-A8CF-DA98DF169BBC}" dt="2020-06-04T02:47:08.145" v="3099"/>
          <ac:inkMkLst>
            <pc:docMk/>
            <pc:sldMk cId="442015377" sldId="323"/>
            <ac:inkMk id="38" creationId="{F3ADE9FA-2BDA-4B61-8E6C-65FB832D2B84}"/>
          </ac:inkMkLst>
        </pc:inkChg>
        <pc:inkChg chg="add mod">
          <ac:chgData name="Alonso Raúl Melgarejo Galván" userId="34f8e7f98b12fabf" providerId="LiveId" clId="{FD30FA29-A3C3-4DDE-A8CF-DA98DF169BBC}" dt="2020-06-04T02:47:08.145" v="3099"/>
          <ac:inkMkLst>
            <pc:docMk/>
            <pc:sldMk cId="442015377" sldId="323"/>
            <ac:inkMk id="39" creationId="{4989F9EF-CEEC-4C5E-A51A-E137844EC60A}"/>
          </ac:inkMkLst>
        </pc:inkChg>
        <pc:inkChg chg="add mod">
          <ac:chgData name="Alonso Raúl Melgarejo Galván" userId="34f8e7f98b12fabf" providerId="LiveId" clId="{FD30FA29-A3C3-4DDE-A8CF-DA98DF169BBC}" dt="2020-06-04T02:47:08.145" v="3099"/>
          <ac:inkMkLst>
            <pc:docMk/>
            <pc:sldMk cId="442015377" sldId="323"/>
            <ac:inkMk id="42" creationId="{0578AAB8-D341-4096-BB9E-14E4B4A797A3}"/>
          </ac:inkMkLst>
        </pc:inkChg>
        <pc:inkChg chg="add mod">
          <ac:chgData name="Alonso Raúl Melgarejo Galván" userId="34f8e7f98b12fabf" providerId="LiveId" clId="{FD30FA29-A3C3-4DDE-A8CF-DA98DF169BBC}" dt="2020-06-04T02:46:37.815" v="3080"/>
          <ac:inkMkLst>
            <pc:docMk/>
            <pc:sldMk cId="442015377" sldId="323"/>
            <ac:inkMk id="44" creationId="{F796A565-F754-496E-AB38-F55CFDF94403}"/>
          </ac:inkMkLst>
        </pc:inkChg>
        <pc:inkChg chg="add mod">
          <ac:chgData name="Alonso Raúl Melgarejo Galván" userId="34f8e7f98b12fabf" providerId="LiveId" clId="{FD30FA29-A3C3-4DDE-A8CF-DA98DF169BBC}" dt="2020-06-04T02:46:56.195" v="3089"/>
          <ac:inkMkLst>
            <pc:docMk/>
            <pc:sldMk cId="442015377" sldId="323"/>
            <ac:inkMk id="46" creationId="{B0B04E43-7234-4E3C-97AC-B1618B7B8715}"/>
          </ac:inkMkLst>
        </pc:inkChg>
        <pc:inkChg chg="add mod">
          <ac:chgData name="Alonso Raúl Melgarejo Galván" userId="34f8e7f98b12fabf" providerId="LiveId" clId="{FD30FA29-A3C3-4DDE-A8CF-DA98DF169BBC}" dt="2020-06-04T02:47:08.145" v="3099"/>
          <ac:inkMkLst>
            <pc:docMk/>
            <pc:sldMk cId="442015377" sldId="323"/>
            <ac:inkMk id="48" creationId="{43DD4124-46DB-4319-94EB-716D25EE9BD8}"/>
          </ac:inkMkLst>
        </pc:inkChg>
        <pc:inkChg chg="add mod">
          <ac:chgData name="Alonso Raúl Melgarejo Galván" userId="34f8e7f98b12fabf" providerId="LiveId" clId="{FD30FA29-A3C3-4DDE-A8CF-DA98DF169BBC}" dt="2020-06-04T02:47:08.145" v="3099"/>
          <ac:inkMkLst>
            <pc:docMk/>
            <pc:sldMk cId="442015377" sldId="323"/>
            <ac:inkMk id="49" creationId="{E3C0BEC5-D37B-431C-80A5-B983ABCD515F}"/>
          </ac:inkMkLst>
        </pc:inkChg>
        <pc:inkChg chg="add mod">
          <ac:chgData name="Alonso Raúl Melgarejo Galván" userId="34f8e7f98b12fabf" providerId="LiveId" clId="{FD30FA29-A3C3-4DDE-A8CF-DA98DF169BBC}" dt="2020-06-04T02:47:08.145" v="3099"/>
          <ac:inkMkLst>
            <pc:docMk/>
            <pc:sldMk cId="442015377" sldId="323"/>
            <ac:inkMk id="50" creationId="{C651F988-356F-433E-81ED-B441D0BE1B10}"/>
          </ac:inkMkLst>
        </pc:inkChg>
        <pc:inkChg chg="add mod">
          <ac:chgData name="Alonso Raúl Melgarejo Galván" userId="34f8e7f98b12fabf" providerId="LiveId" clId="{FD30FA29-A3C3-4DDE-A8CF-DA98DF169BBC}" dt="2020-06-04T02:47:08.145" v="3099"/>
          <ac:inkMkLst>
            <pc:docMk/>
            <pc:sldMk cId="442015377" sldId="323"/>
            <ac:inkMk id="51" creationId="{B16F6817-0EFA-4FFD-A6B7-DC7035C7F11D}"/>
          </ac:inkMkLst>
        </pc:inkChg>
        <pc:inkChg chg="add mod">
          <ac:chgData name="Alonso Raúl Melgarejo Galván" userId="34f8e7f98b12fabf" providerId="LiveId" clId="{FD30FA29-A3C3-4DDE-A8CF-DA98DF169BBC}" dt="2020-06-04T02:47:08.145" v="3099"/>
          <ac:inkMkLst>
            <pc:docMk/>
            <pc:sldMk cId="442015377" sldId="323"/>
            <ac:inkMk id="52" creationId="{918EEB2B-C3F3-4C05-8DA3-6D7176073700}"/>
          </ac:inkMkLst>
        </pc:inkChg>
        <pc:inkChg chg="add mod">
          <ac:chgData name="Alonso Raúl Melgarejo Galván" userId="34f8e7f98b12fabf" providerId="LiveId" clId="{FD30FA29-A3C3-4DDE-A8CF-DA98DF169BBC}" dt="2020-06-04T02:47:08.145" v="3099"/>
          <ac:inkMkLst>
            <pc:docMk/>
            <pc:sldMk cId="442015377" sldId="323"/>
            <ac:inkMk id="53" creationId="{8D540F57-030C-4DC9-BA63-5197BB01E24A}"/>
          </ac:inkMkLst>
        </pc:inkChg>
        <pc:inkChg chg="add mod">
          <ac:chgData name="Alonso Raúl Melgarejo Galván" userId="34f8e7f98b12fabf" providerId="LiveId" clId="{FD30FA29-A3C3-4DDE-A8CF-DA98DF169BBC}" dt="2020-06-04T02:47:08.145" v="3099"/>
          <ac:inkMkLst>
            <pc:docMk/>
            <pc:sldMk cId="442015377" sldId="323"/>
            <ac:inkMk id="54" creationId="{1030D554-E83C-4EF5-A752-C7CD64E6E6AB}"/>
          </ac:inkMkLst>
        </pc:inkChg>
        <pc:inkChg chg="add mod">
          <ac:chgData name="Alonso Raúl Melgarejo Galván" userId="34f8e7f98b12fabf" providerId="LiveId" clId="{FD30FA29-A3C3-4DDE-A8CF-DA98DF169BBC}" dt="2020-06-04T02:47:08.145" v="3099"/>
          <ac:inkMkLst>
            <pc:docMk/>
            <pc:sldMk cId="442015377" sldId="323"/>
            <ac:inkMk id="55" creationId="{FA4F7DBC-B5FF-4817-8E4D-80DAE3179519}"/>
          </ac:inkMkLst>
        </pc:inkChg>
        <pc:inkChg chg="add mod">
          <ac:chgData name="Alonso Raúl Melgarejo Galván" userId="34f8e7f98b12fabf" providerId="LiveId" clId="{FD30FA29-A3C3-4DDE-A8CF-DA98DF169BBC}" dt="2020-06-04T02:47:08.145" v="3099"/>
          <ac:inkMkLst>
            <pc:docMk/>
            <pc:sldMk cId="442015377" sldId="323"/>
            <ac:inkMk id="57" creationId="{8F327FF2-57CA-40D7-B287-86169A0EAF1E}"/>
          </ac:inkMkLst>
        </pc:inkChg>
        <pc:inkChg chg="add mod">
          <ac:chgData name="Alonso Raúl Melgarejo Galván" userId="34f8e7f98b12fabf" providerId="LiveId" clId="{FD30FA29-A3C3-4DDE-A8CF-DA98DF169BBC}" dt="2020-06-04T02:47:08.145" v="3099"/>
          <ac:inkMkLst>
            <pc:docMk/>
            <pc:sldMk cId="442015377" sldId="323"/>
            <ac:inkMk id="58" creationId="{105766E3-01B2-4896-86A6-B686717C24D3}"/>
          </ac:inkMkLst>
        </pc:inkChg>
        <pc:inkChg chg="add mod">
          <ac:chgData name="Alonso Raúl Melgarejo Galván" userId="34f8e7f98b12fabf" providerId="LiveId" clId="{FD30FA29-A3C3-4DDE-A8CF-DA98DF169BBC}" dt="2020-06-04T02:47:08.145" v="3099"/>
          <ac:inkMkLst>
            <pc:docMk/>
            <pc:sldMk cId="442015377" sldId="323"/>
            <ac:inkMk id="60" creationId="{CB952552-CDAF-4729-A80C-E725928A78FE}"/>
          </ac:inkMkLst>
        </pc:inkChg>
        <pc:inkChg chg="add mod">
          <ac:chgData name="Alonso Raúl Melgarejo Galván" userId="34f8e7f98b12fabf" providerId="LiveId" clId="{FD30FA29-A3C3-4DDE-A8CF-DA98DF169BBC}" dt="2020-06-04T02:47:08.145" v="3099"/>
          <ac:inkMkLst>
            <pc:docMk/>
            <pc:sldMk cId="442015377" sldId="323"/>
            <ac:inkMk id="61" creationId="{A67D7C11-B623-4DF0-9621-A7AF48C76FDE}"/>
          </ac:inkMkLst>
        </pc:inkChg>
        <pc:inkChg chg="add mod">
          <ac:chgData name="Alonso Raúl Melgarejo Galván" userId="34f8e7f98b12fabf" providerId="LiveId" clId="{FD30FA29-A3C3-4DDE-A8CF-DA98DF169BBC}" dt="2020-06-04T02:47:08.145" v="3099"/>
          <ac:inkMkLst>
            <pc:docMk/>
            <pc:sldMk cId="442015377" sldId="323"/>
            <ac:inkMk id="63" creationId="{4AB04517-3142-47B5-BE85-23A2201B2D4E}"/>
          </ac:inkMkLst>
        </pc:inkChg>
        <pc:inkChg chg="add mod">
          <ac:chgData name="Alonso Raúl Melgarejo Galván" userId="34f8e7f98b12fabf" providerId="LiveId" clId="{FD30FA29-A3C3-4DDE-A8CF-DA98DF169BBC}" dt="2020-06-04T02:47:08.145" v="3099"/>
          <ac:inkMkLst>
            <pc:docMk/>
            <pc:sldMk cId="442015377" sldId="323"/>
            <ac:inkMk id="64" creationId="{138A7AE5-FBF4-45FE-892C-02EB86B7D82E}"/>
          </ac:inkMkLst>
        </pc:inkChg>
        <pc:inkChg chg="add mod">
          <ac:chgData name="Alonso Raúl Melgarejo Galván" userId="34f8e7f98b12fabf" providerId="LiveId" clId="{FD30FA29-A3C3-4DDE-A8CF-DA98DF169BBC}" dt="2020-06-04T02:47:08.145" v="3099"/>
          <ac:inkMkLst>
            <pc:docMk/>
            <pc:sldMk cId="442015377" sldId="323"/>
            <ac:inkMk id="65" creationId="{B5A7D2E8-F5AB-4B2F-91FC-EC1EE1ECE15A}"/>
          </ac:inkMkLst>
        </pc:inkChg>
      </pc:sldChg>
      <pc:sldChg chg="addSp delSp modSp mod">
        <pc:chgData name="Alonso Raúl Melgarejo Galván" userId="34f8e7f98b12fabf" providerId="LiveId" clId="{FD30FA29-A3C3-4DDE-A8CF-DA98DF169BBC}" dt="2020-06-04T02:48:39.823" v="3133"/>
        <pc:sldMkLst>
          <pc:docMk/>
          <pc:sldMk cId="1891985726" sldId="324"/>
        </pc:sldMkLst>
        <pc:grpChg chg="del mod">
          <ac:chgData name="Alonso Raúl Melgarejo Galván" userId="34f8e7f98b12fabf" providerId="LiveId" clId="{FD30FA29-A3C3-4DDE-A8CF-DA98DF169BBC}" dt="2020-06-04T02:48:24.412" v="3128"/>
          <ac:grpSpMkLst>
            <pc:docMk/>
            <pc:sldMk cId="1891985726" sldId="324"/>
            <ac:grpSpMk id="25" creationId="{331A0D09-33F2-4640-A421-22BB0AEEEEE3}"/>
          </ac:grpSpMkLst>
        </pc:grpChg>
        <pc:grpChg chg="del mod">
          <ac:chgData name="Alonso Raúl Melgarejo Galván" userId="34f8e7f98b12fabf" providerId="LiveId" clId="{FD30FA29-A3C3-4DDE-A8CF-DA98DF169BBC}" dt="2020-06-04T02:47:36.757" v="3111"/>
          <ac:grpSpMkLst>
            <pc:docMk/>
            <pc:sldMk cId="1891985726" sldId="324"/>
            <ac:grpSpMk id="31" creationId="{A73CD006-6372-41F1-BFAE-F5CE015E05AD}"/>
          </ac:grpSpMkLst>
        </pc:grpChg>
        <pc:grpChg chg="del mod">
          <ac:chgData name="Alonso Raúl Melgarejo Galván" userId="34f8e7f98b12fabf" providerId="LiveId" clId="{FD30FA29-A3C3-4DDE-A8CF-DA98DF169BBC}" dt="2020-06-04T02:48:24.412" v="3128"/>
          <ac:grpSpMkLst>
            <pc:docMk/>
            <pc:sldMk cId="1891985726" sldId="324"/>
            <ac:grpSpMk id="35" creationId="{A2F85B1A-612D-4294-BFDE-4D4CF0E34F88}"/>
          </ac:grpSpMkLst>
        </pc:grpChg>
        <pc:grpChg chg="del mod">
          <ac:chgData name="Alonso Raúl Melgarejo Galván" userId="34f8e7f98b12fabf" providerId="LiveId" clId="{FD30FA29-A3C3-4DDE-A8CF-DA98DF169BBC}" dt="2020-06-04T02:48:01.391" v="3118"/>
          <ac:grpSpMkLst>
            <pc:docMk/>
            <pc:sldMk cId="1891985726" sldId="324"/>
            <ac:grpSpMk id="40" creationId="{2CBF3A37-C054-4285-A86E-3EB256C9E14E}"/>
          </ac:grpSpMkLst>
        </pc:grpChg>
        <pc:grpChg chg="del mod">
          <ac:chgData name="Alonso Raúl Melgarejo Galván" userId="34f8e7f98b12fabf" providerId="LiveId" clId="{FD30FA29-A3C3-4DDE-A8CF-DA98DF169BBC}" dt="2020-06-04T02:48:03.443" v="3121"/>
          <ac:grpSpMkLst>
            <pc:docMk/>
            <pc:sldMk cId="1891985726" sldId="324"/>
            <ac:grpSpMk id="42" creationId="{C6B9DC8C-7322-4B91-A724-7C4FEF320CD5}"/>
          </ac:grpSpMkLst>
        </pc:grpChg>
        <pc:grpChg chg="del mod">
          <ac:chgData name="Alonso Raúl Melgarejo Galván" userId="34f8e7f98b12fabf" providerId="LiveId" clId="{FD30FA29-A3C3-4DDE-A8CF-DA98DF169BBC}" dt="2020-06-04T02:48:07.611" v="3123"/>
          <ac:grpSpMkLst>
            <pc:docMk/>
            <pc:sldMk cId="1891985726" sldId="324"/>
            <ac:grpSpMk id="46" creationId="{D80E945F-87B4-4CD9-B4CE-59DC97500926}"/>
          </ac:grpSpMkLst>
        </pc:grpChg>
        <pc:grpChg chg="del mod">
          <ac:chgData name="Alonso Raúl Melgarejo Galván" userId="34f8e7f98b12fabf" providerId="LiveId" clId="{FD30FA29-A3C3-4DDE-A8CF-DA98DF169BBC}" dt="2020-06-04T02:48:15.489" v="3125"/>
          <ac:grpSpMkLst>
            <pc:docMk/>
            <pc:sldMk cId="1891985726" sldId="324"/>
            <ac:grpSpMk id="48" creationId="{06AD2021-BE13-462F-A9CA-3F04A675468C}"/>
          </ac:grpSpMkLst>
        </pc:grpChg>
        <pc:grpChg chg="del mod">
          <ac:chgData name="Alonso Raúl Melgarejo Galván" userId="34f8e7f98b12fabf" providerId="LiveId" clId="{FD30FA29-A3C3-4DDE-A8CF-DA98DF169BBC}" dt="2020-06-04T02:48:24.412" v="3128"/>
          <ac:grpSpMkLst>
            <pc:docMk/>
            <pc:sldMk cId="1891985726" sldId="324"/>
            <ac:grpSpMk id="50" creationId="{B86413A2-501B-4E15-AFFB-9DA529DEA5CC}"/>
          </ac:grpSpMkLst>
        </pc:grpChg>
        <pc:grpChg chg="del mod">
          <ac:chgData name="Alonso Raúl Melgarejo Galván" userId="34f8e7f98b12fabf" providerId="LiveId" clId="{FD30FA29-A3C3-4DDE-A8CF-DA98DF169BBC}" dt="2020-06-04T02:48:39.823" v="3133"/>
          <ac:grpSpMkLst>
            <pc:docMk/>
            <pc:sldMk cId="1891985726" sldId="324"/>
            <ac:grpSpMk id="53" creationId="{9D76B60B-87E8-4B60-9C9F-C4E02FD158DF}"/>
          </ac:grpSpMkLst>
        </pc:grpChg>
        <pc:grpChg chg="mod">
          <ac:chgData name="Alonso Raúl Melgarejo Galván" userId="34f8e7f98b12fabf" providerId="LiveId" clId="{FD30FA29-A3C3-4DDE-A8CF-DA98DF169BBC}" dt="2020-06-04T02:48:39.823" v="3133"/>
          <ac:grpSpMkLst>
            <pc:docMk/>
            <pc:sldMk cId="1891985726" sldId="324"/>
            <ac:grpSpMk id="58" creationId="{737779C5-C6C9-4C9E-A5BF-04280C2B0BE6}"/>
          </ac:grpSpMkLst>
        </pc:grpChg>
        <pc:inkChg chg="add mod">
          <ac:chgData name="Alonso Raúl Melgarejo Galván" userId="34f8e7f98b12fabf" providerId="LiveId" clId="{FD30FA29-A3C3-4DDE-A8CF-DA98DF169BBC}" dt="2020-06-04T02:48:39.823" v="3133"/>
          <ac:inkMkLst>
            <pc:docMk/>
            <pc:sldMk cId="1891985726" sldId="324"/>
            <ac:inkMk id="3" creationId="{D7D0355D-4D66-4B96-9886-C2F7C577E54D}"/>
          </ac:inkMkLst>
        </pc:inkChg>
        <pc:inkChg chg="add mod">
          <ac:chgData name="Alonso Raúl Melgarejo Galván" userId="34f8e7f98b12fabf" providerId="LiveId" clId="{FD30FA29-A3C3-4DDE-A8CF-DA98DF169BBC}" dt="2020-06-04T02:48:39.823" v="3133"/>
          <ac:inkMkLst>
            <pc:docMk/>
            <pc:sldMk cId="1891985726" sldId="324"/>
            <ac:inkMk id="21" creationId="{DD3CE27D-263A-4E7F-962E-DE3ACD806E93}"/>
          </ac:inkMkLst>
        </pc:inkChg>
        <pc:inkChg chg="add mod">
          <ac:chgData name="Alonso Raúl Melgarejo Galván" userId="34f8e7f98b12fabf" providerId="LiveId" clId="{FD30FA29-A3C3-4DDE-A8CF-DA98DF169BBC}" dt="2020-06-04T02:48:39.823" v="3133"/>
          <ac:inkMkLst>
            <pc:docMk/>
            <pc:sldMk cId="1891985726" sldId="324"/>
            <ac:inkMk id="22" creationId="{3A5D526F-316F-4B33-A655-BB02C852FE67}"/>
          </ac:inkMkLst>
        </pc:inkChg>
        <pc:inkChg chg="add mod">
          <ac:chgData name="Alonso Raúl Melgarejo Galván" userId="34f8e7f98b12fabf" providerId="LiveId" clId="{FD30FA29-A3C3-4DDE-A8CF-DA98DF169BBC}" dt="2020-06-04T02:48:39.823" v="3133"/>
          <ac:inkMkLst>
            <pc:docMk/>
            <pc:sldMk cId="1891985726" sldId="324"/>
            <ac:inkMk id="26" creationId="{1197B9F5-6A1D-414F-873E-2269E1975CD1}"/>
          </ac:inkMkLst>
        </pc:inkChg>
        <pc:inkChg chg="add mod">
          <ac:chgData name="Alonso Raúl Melgarejo Galván" userId="34f8e7f98b12fabf" providerId="LiveId" clId="{FD30FA29-A3C3-4DDE-A8CF-DA98DF169BBC}" dt="2020-06-04T02:48:39.823" v="3133"/>
          <ac:inkMkLst>
            <pc:docMk/>
            <pc:sldMk cId="1891985726" sldId="324"/>
            <ac:inkMk id="28" creationId="{D32AC7A0-4102-4D70-AB8C-8F1B4B983566}"/>
          </ac:inkMkLst>
        </pc:inkChg>
        <pc:inkChg chg="add mod">
          <ac:chgData name="Alonso Raúl Melgarejo Galván" userId="34f8e7f98b12fabf" providerId="LiveId" clId="{FD30FA29-A3C3-4DDE-A8CF-DA98DF169BBC}" dt="2020-06-04T02:48:39.823" v="3133"/>
          <ac:inkMkLst>
            <pc:docMk/>
            <pc:sldMk cId="1891985726" sldId="324"/>
            <ac:inkMk id="29" creationId="{84CA4940-91DF-49A2-96E4-E5AD5118E04E}"/>
          </ac:inkMkLst>
        </pc:inkChg>
        <pc:inkChg chg="add mod">
          <ac:chgData name="Alonso Raúl Melgarejo Galván" userId="34f8e7f98b12fabf" providerId="LiveId" clId="{FD30FA29-A3C3-4DDE-A8CF-DA98DF169BBC}" dt="2020-06-04T02:48:39.823" v="3133"/>
          <ac:inkMkLst>
            <pc:docMk/>
            <pc:sldMk cId="1891985726" sldId="324"/>
            <ac:inkMk id="32" creationId="{19EA28F8-9397-494F-8297-9E4F0982E3C1}"/>
          </ac:inkMkLst>
        </pc:inkChg>
        <pc:inkChg chg="add mod">
          <ac:chgData name="Alonso Raúl Melgarejo Galván" userId="34f8e7f98b12fabf" providerId="LiveId" clId="{FD30FA29-A3C3-4DDE-A8CF-DA98DF169BBC}" dt="2020-06-04T02:48:39.823" v="3133"/>
          <ac:inkMkLst>
            <pc:docMk/>
            <pc:sldMk cId="1891985726" sldId="324"/>
            <ac:inkMk id="33" creationId="{9D55F1E7-76F3-411A-9388-E41E1800AB63}"/>
          </ac:inkMkLst>
        </pc:inkChg>
        <pc:inkChg chg="add mod">
          <ac:chgData name="Alonso Raúl Melgarejo Galván" userId="34f8e7f98b12fabf" providerId="LiveId" clId="{FD30FA29-A3C3-4DDE-A8CF-DA98DF169BBC}" dt="2020-06-04T02:48:39.823" v="3133"/>
          <ac:inkMkLst>
            <pc:docMk/>
            <pc:sldMk cId="1891985726" sldId="324"/>
            <ac:inkMk id="34" creationId="{095F0F4C-C9BC-4D44-960F-C9A32CED7E85}"/>
          </ac:inkMkLst>
        </pc:inkChg>
        <pc:inkChg chg="add">
          <ac:chgData name="Alonso Raúl Melgarejo Galván" userId="34f8e7f98b12fabf" providerId="LiveId" clId="{FD30FA29-A3C3-4DDE-A8CF-DA98DF169BBC}" dt="2020-06-04T02:47:51.903" v="3112" actId="9405"/>
          <ac:inkMkLst>
            <pc:docMk/>
            <pc:sldMk cId="1891985726" sldId="324"/>
            <ac:inkMk id="36" creationId="{F75AF9F8-60C7-4965-8E05-1CA96D6ADBD5}"/>
          </ac:inkMkLst>
        </pc:inkChg>
        <pc:inkChg chg="add mod">
          <ac:chgData name="Alonso Raúl Melgarejo Galván" userId="34f8e7f98b12fabf" providerId="LiveId" clId="{FD30FA29-A3C3-4DDE-A8CF-DA98DF169BBC}" dt="2020-06-04T02:48:39.823" v="3133"/>
          <ac:inkMkLst>
            <pc:docMk/>
            <pc:sldMk cId="1891985726" sldId="324"/>
            <ac:inkMk id="37" creationId="{11A74370-DFC4-483D-9834-7E70E79F5096}"/>
          </ac:inkMkLst>
        </pc:inkChg>
        <pc:inkChg chg="add mod">
          <ac:chgData name="Alonso Raúl Melgarejo Galván" userId="34f8e7f98b12fabf" providerId="LiveId" clId="{FD30FA29-A3C3-4DDE-A8CF-DA98DF169BBC}" dt="2020-06-04T02:48:39.823" v="3133"/>
          <ac:inkMkLst>
            <pc:docMk/>
            <pc:sldMk cId="1891985726" sldId="324"/>
            <ac:inkMk id="38" creationId="{B4A620B9-35D6-4E8A-8F29-61B32C1337C1}"/>
          </ac:inkMkLst>
        </pc:inkChg>
        <pc:inkChg chg="add mod">
          <ac:chgData name="Alonso Raúl Melgarejo Galván" userId="34f8e7f98b12fabf" providerId="LiveId" clId="{FD30FA29-A3C3-4DDE-A8CF-DA98DF169BBC}" dt="2020-06-04T02:48:39.823" v="3133"/>
          <ac:inkMkLst>
            <pc:docMk/>
            <pc:sldMk cId="1891985726" sldId="324"/>
            <ac:inkMk id="39" creationId="{490A442B-7631-457B-B686-41EA79AED74B}"/>
          </ac:inkMkLst>
        </pc:inkChg>
        <pc:inkChg chg="add mod">
          <ac:chgData name="Alonso Raúl Melgarejo Galván" userId="34f8e7f98b12fabf" providerId="LiveId" clId="{FD30FA29-A3C3-4DDE-A8CF-DA98DF169BBC}" dt="2020-06-04T02:48:39.823" v="3133"/>
          <ac:inkMkLst>
            <pc:docMk/>
            <pc:sldMk cId="1891985726" sldId="324"/>
            <ac:inkMk id="41" creationId="{63D6ACC8-9977-489F-841E-AAC6437F43F1}"/>
          </ac:inkMkLst>
        </pc:inkChg>
        <pc:inkChg chg="add mod">
          <ac:chgData name="Alonso Raúl Melgarejo Galván" userId="34f8e7f98b12fabf" providerId="LiveId" clId="{FD30FA29-A3C3-4DDE-A8CF-DA98DF169BBC}" dt="2020-06-04T02:48:39.823" v="3133"/>
          <ac:inkMkLst>
            <pc:docMk/>
            <pc:sldMk cId="1891985726" sldId="324"/>
            <ac:inkMk id="44" creationId="{772D2A85-AB6A-4765-9A43-396AAC757B6F}"/>
          </ac:inkMkLst>
        </pc:inkChg>
        <pc:inkChg chg="add mod">
          <ac:chgData name="Alonso Raúl Melgarejo Galván" userId="34f8e7f98b12fabf" providerId="LiveId" clId="{FD30FA29-A3C3-4DDE-A8CF-DA98DF169BBC}" dt="2020-06-04T02:48:39.823" v="3133"/>
          <ac:inkMkLst>
            <pc:docMk/>
            <pc:sldMk cId="1891985726" sldId="324"/>
            <ac:inkMk id="45" creationId="{002CE1C1-94CD-408F-95D2-E1B2CCD98366}"/>
          </ac:inkMkLst>
        </pc:inkChg>
        <pc:inkChg chg="add mod">
          <ac:chgData name="Alonso Raúl Melgarejo Galván" userId="34f8e7f98b12fabf" providerId="LiveId" clId="{FD30FA29-A3C3-4DDE-A8CF-DA98DF169BBC}" dt="2020-06-04T02:48:15.489" v="3125"/>
          <ac:inkMkLst>
            <pc:docMk/>
            <pc:sldMk cId="1891985726" sldId="324"/>
            <ac:inkMk id="47" creationId="{4B6E6089-6936-48A6-82EA-E2F4DF0D7B61}"/>
          </ac:inkMkLst>
        </pc:inkChg>
        <pc:inkChg chg="add mod">
          <ac:chgData name="Alonso Raúl Melgarejo Galván" userId="34f8e7f98b12fabf" providerId="LiveId" clId="{FD30FA29-A3C3-4DDE-A8CF-DA98DF169BBC}" dt="2020-06-04T02:48:24.412" v="3128"/>
          <ac:inkMkLst>
            <pc:docMk/>
            <pc:sldMk cId="1891985726" sldId="324"/>
            <ac:inkMk id="49" creationId="{F2E85456-1C36-490B-B0DA-2F7D517782D3}"/>
          </ac:inkMkLst>
        </pc:inkChg>
        <pc:inkChg chg="add mod">
          <ac:chgData name="Alonso Raúl Melgarejo Galván" userId="34f8e7f98b12fabf" providerId="LiveId" clId="{FD30FA29-A3C3-4DDE-A8CF-DA98DF169BBC}" dt="2020-06-04T02:48:39.823" v="3133"/>
          <ac:inkMkLst>
            <pc:docMk/>
            <pc:sldMk cId="1891985726" sldId="324"/>
            <ac:inkMk id="51" creationId="{BFAC2045-658C-4CF8-AB8C-E9102AA467F8}"/>
          </ac:inkMkLst>
        </pc:inkChg>
        <pc:inkChg chg="add mod">
          <ac:chgData name="Alonso Raúl Melgarejo Galván" userId="34f8e7f98b12fabf" providerId="LiveId" clId="{FD30FA29-A3C3-4DDE-A8CF-DA98DF169BBC}" dt="2020-06-04T02:48:39.823" v="3133"/>
          <ac:inkMkLst>
            <pc:docMk/>
            <pc:sldMk cId="1891985726" sldId="324"/>
            <ac:inkMk id="52" creationId="{DBB35207-7E17-4812-8B52-C0A7CEE6DCC0}"/>
          </ac:inkMkLst>
        </pc:inkChg>
        <pc:inkChg chg="add mod">
          <ac:chgData name="Alonso Raúl Melgarejo Galván" userId="34f8e7f98b12fabf" providerId="LiveId" clId="{FD30FA29-A3C3-4DDE-A8CF-DA98DF169BBC}" dt="2020-06-04T02:48:39.823" v="3133"/>
          <ac:inkMkLst>
            <pc:docMk/>
            <pc:sldMk cId="1891985726" sldId="324"/>
            <ac:inkMk id="54" creationId="{438CB7DB-8D1D-40E1-B0A7-19A3D38B3A8D}"/>
          </ac:inkMkLst>
        </pc:inkChg>
        <pc:inkChg chg="add mod">
          <ac:chgData name="Alonso Raúl Melgarejo Galván" userId="34f8e7f98b12fabf" providerId="LiveId" clId="{FD30FA29-A3C3-4DDE-A8CF-DA98DF169BBC}" dt="2020-06-04T02:48:39.823" v="3133"/>
          <ac:inkMkLst>
            <pc:docMk/>
            <pc:sldMk cId="1891985726" sldId="324"/>
            <ac:inkMk id="55" creationId="{DC61DA68-EBDD-4D06-AD5C-3026F5916CEF}"/>
          </ac:inkMkLst>
        </pc:inkChg>
        <pc:inkChg chg="add mod">
          <ac:chgData name="Alonso Raúl Melgarejo Galván" userId="34f8e7f98b12fabf" providerId="LiveId" clId="{FD30FA29-A3C3-4DDE-A8CF-DA98DF169BBC}" dt="2020-06-04T02:48:39.823" v="3133"/>
          <ac:inkMkLst>
            <pc:docMk/>
            <pc:sldMk cId="1891985726" sldId="324"/>
            <ac:inkMk id="56" creationId="{794AE627-3EED-4139-A94C-B22CE0B8A555}"/>
          </ac:inkMkLst>
        </pc:inkChg>
        <pc:inkChg chg="add mod">
          <ac:chgData name="Alonso Raúl Melgarejo Galván" userId="34f8e7f98b12fabf" providerId="LiveId" clId="{FD30FA29-A3C3-4DDE-A8CF-DA98DF169BBC}" dt="2020-06-04T02:48:39.823" v="3133"/>
          <ac:inkMkLst>
            <pc:docMk/>
            <pc:sldMk cId="1891985726" sldId="324"/>
            <ac:inkMk id="57" creationId="{63082D32-8624-42AB-BF5A-CA954390B9F6}"/>
          </ac:inkMkLst>
        </pc:inkChg>
      </pc:sldChg>
      <pc:sldChg chg="addSp delSp modSp mod">
        <pc:chgData name="Alonso Raúl Melgarejo Galván" userId="34f8e7f98b12fabf" providerId="LiveId" clId="{FD30FA29-A3C3-4DDE-A8CF-DA98DF169BBC}" dt="2020-06-04T02:51:03.494" v="3183"/>
        <pc:sldMkLst>
          <pc:docMk/>
          <pc:sldMk cId="1682579293" sldId="325"/>
        </pc:sldMkLst>
        <pc:grpChg chg="del mod">
          <ac:chgData name="Alonso Raúl Melgarejo Galván" userId="34f8e7f98b12fabf" providerId="LiveId" clId="{FD30FA29-A3C3-4DDE-A8CF-DA98DF169BBC}" dt="2020-06-04T02:49:58.235" v="3148"/>
          <ac:grpSpMkLst>
            <pc:docMk/>
            <pc:sldMk cId="1682579293" sldId="325"/>
            <ac:grpSpMk id="49" creationId="{EFF7DCA0-09DB-42CC-A6F1-349E548F1DBC}"/>
          </ac:grpSpMkLst>
        </pc:grpChg>
        <pc:grpChg chg="del mod">
          <ac:chgData name="Alonso Raúl Melgarejo Galván" userId="34f8e7f98b12fabf" providerId="LiveId" clId="{FD30FA29-A3C3-4DDE-A8CF-DA98DF169BBC}" dt="2020-06-04T02:49:58.235" v="3148"/>
          <ac:grpSpMkLst>
            <pc:docMk/>
            <pc:sldMk cId="1682579293" sldId="325"/>
            <ac:grpSpMk id="50" creationId="{00D5B9B1-5C80-430B-994A-EFFEF6D61CDC}"/>
          </ac:grpSpMkLst>
        </pc:grpChg>
        <pc:grpChg chg="del mod">
          <ac:chgData name="Alonso Raúl Melgarejo Galván" userId="34f8e7f98b12fabf" providerId="LiveId" clId="{FD30FA29-A3C3-4DDE-A8CF-DA98DF169BBC}" dt="2020-06-04T02:50:03.345" v="3151"/>
          <ac:grpSpMkLst>
            <pc:docMk/>
            <pc:sldMk cId="1682579293" sldId="325"/>
            <ac:grpSpMk id="68" creationId="{47B87E4F-2835-4EDF-9A84-CFB751E19AB9}"/>
          </ac:grpSpMkLst>
        </pc:grpChg>
        <pc:grpChg chg="del mod">
          <ac:chgData name="Alonso Raúl Melgarejo Galván" userId="34f8e7f98b12fabf" providerId="LiveId" clId="{FD30FA29-A3C3-4DDE-A8CF-DA98DF169BBC}" dt="2020-06-04T02:50:06.488" v="3153"/>
          <ac:grpSpMkLst>
            <pc:docMk/>
            <pc:sldMk cId="1682579293" sldId="325"/>
            <ac:grpSpMk id="71" creationId="{67CAB2A7-B59E-4859-B01F-E95E5F1BE854}"/>
          </ac:grpSpMkLst>
        </pc:grpChg>
        <pc:grpChg chg="del mod">
          <ac:chgData name="Alonso Raúl Melgarejo Galván" userId="34f8e7f98b12fabf" providerId="LiveId" clId="{FD30FA29-A3C3-4DDE-A8CF-DA98DF169BBC}" dt="2020-06-04T02:50:31.579" v="3167"/>
          <ac:grpSpMkLst>
            <pc:docMk/>
            <pc:sldMk cId="1682579293" sldId="325"/>
            <ac:grpSpMk id="73" creationId="{D140CB6B-D260-4113-9F1B-C6888712EC75}"/>
          </ac:grpSpMkLst>
        </pc:grpChg>
        <pc:grpChg chg="del mod">
          <ac:chgData name="Alonso Raúl Melgarejo Galván" userId="34f8e7f98b12fabf" providerId="LiveId" clId="{FD30FA29-A3C3-4DDE-A8CF-DA98DF169BBC}" dt="2020-06-04T02:50:20.113" v="3162"/>
          <ac:grpSpMkLst>
            <pc:docMk/>
            <pc:sldMk cId="1682579293" sldId="325"/>
            <ac:grpSpMk id="79" creationId="{22F2A54A-C84A-4EF9-B864-72A6CB5246C8}"/>
          </ac:grpSpMkLst>
        </pc:grpChg>
        <pc:grpChg chg="del mod">
          <ac:chgData name="Alonso Raúl Melgarejo Galván" userId="34f8e7f98b12fabf" providerId="LiveId" clId="{FD30FA29-A3C3-4DDE-A8CF-DA98DF169BBC}" dt="2020-06-04T02:50:31.579" v="3167"/>
          <ac:grpSpMkLst>
            <pc:docMk/>
            <pc:sldMk cId="1682579293" sldId="325"/>
            <ac:grpSpMk id="82" creationId="{ED096950-B2E1-40B5-A57F-C45FA4A159AD}"/>
          </ac:grpSpMkLst>
        </pc:grpChg>
        <pc:grpChg chg="del mod">
          <ac:chgData name="Alonso Raúl Melgarejo Galván" userId="34f8e7f98b12fabf" providerId="LiveId" clId="{FD30FA29-A3C3-4DDE-A8CF-DA98DF169BBC}" dt="2020-06-04T02:50:41.243" v="3171"/>
          <ac:grpSpMkLst>
            <pc:docMk/>
            <pc:sldMk cId="1682579293" sldId="325"/>
            <ac:grpSpMk id="87" creationId="{E71C7E04-74BD-471A-8DC1-8C31977840E9}"/>
          </ac:grpSpMkLst>
        </pc:grpChg>
        <pc:grpChg chg="del mod">
          <ac:chgData name="Alonso Raúl Melgarejo Galván" userId="34f8e7f98b12fabf" providerId="LiveId" clId="{FD30FA29-A3C3-4DDE-A8CF-DA98DF169BBC}" dt="2020-06-04T02:50:41.243" v="3171"/>
          <ac:grpSpMkLst>
            <pc:docMk/>
            <pc:sldMk cId="1682579293" sldId="325"/>
            <ac:grpSpMk id="91" creationId="{AD8C3DBE-68D6-4A2E-91B4-A2937F1A6E5E}"/>
          </ac:grpSpMkLst>
        </pc:grpChg>
        <pc:grpChg chg="del mod">
          <ac:chgData name="Alonso Raúl Melgarejo Galván" userId="34f8e7f98b12fabf" providerId="LiveId" clId="{FD30FA29-A3C3-4DDE-A8CF-DA98DF169BBC}" dt="2020-06-04T02:50:44.769" v="3173"/>
          <ac:grpSpMkLst>
            <pc:docMk/>
            <pc:sldMk cId="1682579293" sldId="325"/>
            <ac:grpSpMk id="92" creationId="{9ECA6BC3-FCC1-407B-8F26-A713C9A50AF9}"/>
          </ac:grpSpMkLst>
        </pc:grpChg>
        <pc:grpChg chg="del mod">
          <ac:chgData name="Alonso Raúl Melgarejo Galván" userId="34f8e7f98b12fabf" providerId="LiveId" clId="{FD30FA29-A3C3-4DDE-A8CF-DA98DF169BBC}" dt="2020-06-04T02:50:53.142" v="3176"/>
          <ac:grpSpMkLst>
            <pc:docMk/>
            <pc:sldMk cId="1682579293" sldId="325"/>
            <ac:grpSpMk id="94" creationId="{EE6F5DFE-AED1-4BC1-BC73-B8B982838975}"/>
          </ac:grpSpMkLst>
        </pc:grpChg>
        <pc:grpChg chg="del mod">
          <ac:chgData name="Alonso Raúl Melgarejo Galván" userId="34f8e7f98b12fabf" providerId="LiveId" clId="{FD30FA29-A3C3-4DDE-A8CF-DA98DF169BBC}" dt="2020-06-04T02:50:55.993" v="3178"/>
          <ac:grpSpMkLst>
            <pc:docMk/>
            <pc:sldMk cId="1682579293" sldId="325"/>
            <ac:grpSpMk id="97" creationId="{9E2C122E-6E9E-4369-A911-233B13EEBC21}"/>
          </ac:grpSpMkLst>
        </pc:grpChg>
        <pc:grpChg chg="del mod">
          <ac:chgData name="Alonso Raúl Melgarejo Galván" userId="34f8e7f98b12fabf" providerId="LiveId" clId="{FD30FA29-A3C3-4DDE-A8CF-DA98DF169BBC}" dt="2020-06-04T02:51:03.494" v="3183"/>
          <ac:grpSpMkLst>
            <pc:docMk/>
            <pc:sldMk cId="1682579293" sldId="325"/>
            <ac:grpSpMk id="99" creationId="{7259E313-5C33-4E43-8F51-39433C5B0DB2}"/>
          </ac:grpSpMkLst>
        </pc:grpChg>
        <pc:grpChg chg="mod">
          <ac:chgData name="Alonso Raúl Melgarejo Galván" userId="34f8e7f98b12fabf" providerId="LiveId" clId="{FD30FA29-A3C3-4DDE-A8CF-DA98DF169BBC}" dt="2020-06-04T02:51:03.494" v="3183"/>
          <ac:grpSpMkLst>
            <pc:docMk/>
            <pc:sldMk cId="1682579293" sldId="325"/>
            <ac:grpSpMk id="104" creationId="{E8330451-CE6F-4495-AFAD-00C3B162D957}"/>
          </ac:grpSpMkLst>
        </pc:grpChg>
        <pc:inkChg chg="add">
          <ac:chgData name="Alonso Raúl Melgarejo Galván" userId="34f8e7f98b12fabf" providerId="LiveId" clId="{FD30FA29-A3C3-4DDE-A8CF-DA98DF169BBC}" dt="2020-06-04T02:49:27.559" v="3134" actId="9405"/>
          <ac:inkMkLst>
            <pc:docMk/>
            <pc:sldMk cId="1682579293" sldId="325"/>
            <ac:inkMk id="3" creationId="{F77BC141-7C80-4CEC-B0B7-838B3FF3EF36}"/>
          </ac:inkMkLst>
        </pc:inkChg>
        <pc:inkChg chg="add mod">
          <ac:chgData name="Alonso Raúl Melgarejo Galván" userId="34f8e7f98b12fabf" providerId="LiveId" clId="{FD30FA29-A3C3-4DDE-A8CF-DA98DF169BBC}" dt="2020-06-04T02:51:03.494" v="3183"/>
          <ac:inkMkLst>
            <pc:docMk/>
            <pc:sldMk cId="1682579293" sldId="325"/>
            <ac:inkMk id="14" creationId="{EFDB831C-3546-4954-B42D-98EFA8D1FC90}"/>
          </ac:inkMkLst>
        </pc:inkChg>
        <pc:inkChg chg="add mod">
          <ac:chgData name="Alonso Raúl Melgarejo Galván" userId="34f8e7f98b12fabf" providerId="LiveId" clId="{FD30FA29-A3C3-4DDE-A8CF-DA98DF169BBC}" dt="2020-06-04T02:51:03.494" v="3183"/>
          <ac:inkMkLst>
            <pc:docMk/>
            <pc:sldMk cId="1682579293" sldId="325"/>
            <ac:inkMk id="15" creationId="{763DFCF6-297F-4F7F-A988-4DD7B3F41888}"/>
          </ac:inkMkLst>
        </pc:inkChg>
        <pc:inkChg chg="add mod">
          <ac:chgData name="Alonso Raúl Melgarejo Galván" userId="34f8e7f98b12fabf" providerId="LiveId" clId="{FD30FA29-A3C3-4DDE-A8CF-DA98DF169BBC}" dt="2020-06-04T02:51:03.494" v="3183"/>
          <ac:inkMkLst>
            <pc:docMk/>
            <pc:sldMk cId="1682579293" sldId="325"/>
            <ac:inkMk id="31" creationId="{8DCB52E2-6763-4F76-AE41-B9127698C94D}"/>
          </ac:inkMkLst>
        </pc:inkChg>
        <pc:inkChg chg="add mod">
          <ac:chgData name="Alonso Raúl Melgarejo Galván" userId="34f8e7f98b12fabf" providerId="LiveId" clId="{FD30FA29-A3C3-4DDE-A8CF-DA98DF169BBC}" dt="2020-06-04T02:51:03.494" v="3183"/>
          <ac:inkMkLst>
            <pc:docMk/>
            <pc:sldMk cId="1682579293" sldId="325"/>
            <ac:inkMk id="32" creationId="{1015980B-7062-4747-A5FD-0AE30EDCA413}"/>
          </ac:inkMkLst>
        </pc:inkChg>
        <pc:inkChg chg="add mod">
          <ac:chgData name="Alonso Raúl Melgarejo Galván" userId="34f8e7f98b12fabf" providerId="LiveId" clId="{FD30FA29-A3C3-4DDE-A8CF-DA98DF169BBC}" dt="2020-06-04T02:51:03.494" v="3183"/>
          <ac:inkMkLst>
            <pc:docMk/>
            <pc:sldMk cId="1682579293" sldId="325"/>
            <ac:inkMk id="33" creationId="{98AAE0A5-BBAE-4547-815F-227D59D37EE0}"/>
          </ac:inkMkLst>
        </pc:inkChg>
        <pc:inkChg chg="add mod">
          <ac:chgData name="Alonso Raúl Melgarejo Galván" userId="34f8e7f98b12fabf" providerId="LiveId" clId="{FD30FA29-A3C3-4DDE-A8CF-DA98DF169BBC}" dt="2020-06-04T02:51:03.494" v="3183"/>
          <ac:inkMkLst>
            <pc:docMk/>
            <pc:sldMk cId="1682579293" sldId="325"/>
            <ac:inkMk id="34" creationId="{AA3A5F68-0646-4181-97CD-7778993FEC03}"/>
          </ac:inkMkLst>
        </pc:inkChg>
        <pc:inkChg chg="add mod">
          <ac:chgData name="Alonso Raúl Melgarejo Galván" userId="34f8e7f98b12fabf" providerId="LiveId" clId="{FD30FA29-A3C3-4DDE-A8CF-DA98DF169BBC}" dt="2020-06-04T02:51:03.494" v="3183"/>
          <ac:inkMkLst>
            <pc:docMk/>
            <pc:sldMk cId="1682579293" sldId="325"/>
            <ac:inkMk id="35" creationId="{108E3990-2C9C-4E5D-8C40-664D85ACFEE7}"/>
          </ac:inkMkLst>
        </pc:inkChg>
        <pc:inkChg chg="add mod">
          <ac:chgData name="Alonso Raúl Melgarejo Galván" userId="34f8e7f98b12fabf" providerId="LiveId" clId="{FD30FA29-A3C3-4DDE-A8CF-DA98DF169BBC}" dt="2020-06-04T02:51:03.494" v="3183"/>
          <ac:inkMkLst>
            <pc:docMk/>
            <pc:sldMk cId="1682579293" sldId="325"/>
            <ac:inkMk id="48" creationId="{F1955C92-52D3-48CD-A386-DCDE72E7D8B8}"/>
          </ac:inkMkLst>
        </pc:inkChg>
        <pc:inkChg chg="add mod">
          <ac:chgData name="Alonso Raúl Melgarejo Galván" userId="34f8e7f98b12fabf" providerId="LiveId" clId="{FD30FA29-A3C3-4DDE-A8CF-DA98DF169BBC}" dt="2020-06-04T02:51:03.494" v="3183"/>
          <ac:inkMkLst>
            <pc:docMk/>
            <pc:sldMk cId="1682579293" sldId="325"/>
            <ac:inkMk id="64" creationId="{0D54C784-5B5C-49DA-902D-11F4E56079AD}"/>
          </ac:inkMkLst>
        </pc:inkChg>
        <pc:inkChg chg="add mod">
          <ac:chgData name="Alonso Raúl Melgarejo Galván" userId="34f8e7f98b12fabf" providerId="LiveId" clId="{FD30FA29-A3C3-4DDE-A8CF-DA98DF169BBC}" dt="2020-06-04T02:51:03.494" v="3183"/>
          <ac:inkMkLst>
            <pc:docMk/>
            <pc:sldMk cId="1682579293" sldId="325"/>
            <ac:inkMk id="65" creationId="{2FE73276-A4C3-49BD-95D1-6136E20CE661}"/>
          </ac:inkMkLst>
        </pc:inkChg>
        <pc:inkChg chg="add mod">
          <ac:chgData name="Alonso Raúl Melgarejo Galván" userId="34f8e7f98b12fabf" providerId="LiveId" clId="{FD30FA29-A3C3-4DDE-A8CF-DA98DF169BBC}" dt="2020-06-04T02:51:03.494" v="3183"/>
          <ac:inkMkLst>
            <pc:docMk/>
            <pc:sldMk cId="1682579293" sldId="325"/>
            <ac:inkMk id="66" creationId="{905BE757-8B20-4CD4-A7D9-1AFF9BA53EA3}"/>
          </ac:inkMkLst>
        </pc:inkChg>
        <pc:inkChg chg="add mod">
          <ac:chgData name="Alonso Raúl Melgarejo Galván" userId="34f8e7f98b12fabf" providerId="LiveId" clId="{FD30FA29-A3C3-4DDE-A8CF-DA98DF169BBC}" dt="2020-06-04T02:51:03.494" v="3183"/>
          <ac:inkMkLst>
            <pc:docMk/>
            <pc:sldMk cId="1682579293" sldId="325"/>
            <ac:inkMk id="67" creationId="{71B92045-DC6F-4451-9BCF-AB5A97D84ADC}"/>
          </ac:inkMkLst>
        </pc:inkChg>
        <pc:inkChg chg="add mod">
          <ac:chgData name="Alonso Raúl Melgarejo Galván" userId="34f8e7f98b12fabf" providerId="LiveId" clId="{FD30FA29-A3C3-4DDE-A8CF-DA98DF169BBC}" dt="2020-06-04T02:51:03.494" v="3183"/>
          <ac:inkMkLst>
            <pc:docMk/>
            <pc:sldMk cId="1682579293" sldId="325"/>
            <ac:inkMk id="69" creationId="{9019C6B0-B266-40FB-A279-8F3085BA50C5}"/>
          </ac:inkMkLst>
        </pc:inkChg>
        <pc:inkChg chg="add mod">
          <ac:chgData name="Alonso Raúl Melgarejo Galván" userId="34f8e7f98b12fabf" providerId="LiveId" clId="{FD30FA29-A3C3-4DDE-A8CF-DA98DF169BBC}" dt="2020-06-04T02:51:03.494" v="3183"/>
          <ac:inkMkLst>
            <pc:docMk/>
            <pc:sldMk cId="1682579293" sldId="325"/>
            <ac:inkMk id="70" creationId="{A73FC2A3-A277-4C90-8CBB-212DA8FDA2CE}"/>
          </ac:inkMkLst>
        </pc:inkChg>
        <pc:inkChg chg="add mod">
          <ac:chgData name="Alonso Raúl Melgarejo Galván" userId="34f8e7f98b12fabf" providerId="LiveId" clId="{FD30FA29-A3C3-4DDE-A8CF-DA98DF169BBC}" dt="2020-06-04T02:51:03.494" v="3183"/>
          <ac:inkMkLst>
            <pc:docMk/>
            <pc:sldMk cId="1682579293" sldId="325"/>
            <ac:inkMk id="72" creationId="{71ABED89-60ED-4022-BEB4-04BD10037CF1}"/>
          </ac:inkMkLst>
        </pc:inkChg>
        <pc:inkChg chg="add mod">
          <ac:chgData name="Alonso Raúl Melgarejo Galván" userId="34f8e7f98b12fabf" providerId="LiveId" clId="{FD30FA29-A3C3-4DDE-A8CF-DA98DF169BBC}" dt="2020-06-04T02:51:03.494" v="3183"/>
          <ac:inkMkLst>
            <pc:docMk/>
            <pc:sldMk cId="1682579293" sldId="325"/>
            <ac:inkMk id="74" creationId="{7EBD3543-15AA-446D-BE3D-A1E173A29664}"/>
          </ac:inkMkLst>
        </pc:inkChg>
        <pc:inkChg chg="add mod">
          <ac:chgData name="Alonso Raúl Melgarejo Galván" userId="34f8e7f98b12fabf" providerId="LiveId" clId="{FD30FA29-A3C3-4DDE-A8CF-DA98DF169BBC}" dt="2020-06-04T02:51:03.494" v="3183"/>
          <ac:inkMkLst>
            <pc:docMk/>
            <pc:sldMk cId="1682579293" sldId="325"/>
            <ac:inkMk id="75" creationId="{11C3C37D-FF16-42EC-ACD3-A8B05E36483C}"/>
          </ac:inkMkLst>
        </pc:inkChg>
        <pc:inkChg chg="add mod">
          <ac:chgData name="Alonso Raúl Melgarejo Galván" userId="34f8e7f98b12fabf" providerId="LiveId" clId="{FD30FA29-A3C3-4DDE-A8CF-DA98DF169BBC}" dt="2020-06-04T02:51:03.494" v="3183"/>
          <ac:inkMkLst>
            <pc:docMk/>
            <pc:sldMk cId="1682579293" sldId="325"/>
            <ac:inkMk id="76" creationId="{B0966410-D9CD-4158-8C77-07870D6BDBA4}"/>
          </ac:inkMkLst>
        </pc:inkChg>
        <pc:inkChg chg="add mod">
          <ac:chgData name="Alonso Raúl Melgarejo Galván" userId="34f8e7f98b12fabf" providerId="LiveId" clId="{FD30FA29-A3C3-4DDE-A8CF-DA98DF169BBC}" dt="2020-06-04T02:51:03.494" v="3183"/>
          <ac:inkMkLst>
            <pc:docMk/>
            <pc:sldMk cId="1682579293" sldId="325"/>
            <ac:inkMk id="77" creationId="{38AF4073-915D-469F-BDE7-9D407E3E3CF6}"/>
          </ac:inkMkLst>
        </pc:inkChg>
        <pc:inkChg chg="add mod">
          <ac:chgData name="Alonso Raúl Melgarejo Galván" userId="34f8e7f98b12fabf" providerId="LiveId" clId="{FD30FA29-A3C3-4DDE-A8CF-DA98DF169BBC}" dt="2020-06-04T02:51:03.494" v="3183"/>
          <ac:inkMkLst>
            <pc:docMk/>
            <pc:sldMk cId="1682579293" sldId="325"/>
            <ac:inkMk id="78" creationId="{7577AF49-429A-4979-AEC4-7CE7C213154A}"/>
          </ac:inkMkLst>
        </pc:inkChg>
        <pc:inkChg chg="add mod">
          <ac:chgData name="Alonso Raúl Melgarejo Galván" userId="34f8e7f98b12fabf" providerId="LiveId" clId="{FD30FA29-A3C3-4DDE-A8CF-DA98DF169BBC}" dt="2020-06-04T02:51:03.494" v="3183"/>
          <ac:inkMkLst>
            <pc:docMk/>
            <pc:sldMk cId="1682579293" sldId="325"/>
            <ac:inkMk id="80" creationId="{626828DB-1937-4A9C-9C0E-9C0D70D7C3F9}"/>
          </ac:inkMkLst>
        </pc:inkChg>
        <pc:inkChg chg="add mod">
          <ac:chgData name="Alonso Raúl Melgarejo Galván" userId="34f8e7f98b12fabf" providerId="LiveId" clId="{FD30FA29-A3C3-4DDE-A8CF-DA98DF169BBC}" dt="2020-06-04T02:51:03.494" v="3183"/>
          <ac:inkMkLst>
            <pc:docMk/>
            <pc:sldMk cId="1682579293" sldId="325"/>
            <ac:inkMk id="81" creationId="{1D482DE8-5B01-4D7B-AF69-2D45A95E82D6}"/>
          </ac:inkMkLst>
        </pc:inkChg>
        <pc:inkChg chg="add mod">
          <ac:chgData name="Alonso Raúl Melgarejo Galván" userId="34f8e7f98b12fabf" providerId="LiveId" clId="{FD30FA29-A3C3-4DDE-A8CF-DA98DF169BBC}" dt="2020-06-04T02:51:03.494" v="3183"/>
          <ac:inkMkLst>
            <pc:docMk/>
            <pc:sldMk cId="1682579293" sldId="325"/>
            <ac:inkMk id="83" creationId="{23CAC28B-803B-4E23-845E-41C6E5FD9A3C}"/>
          </ac:inkMkLst>
        </pc:inkChg>
        <pc:inkChg chg="add mod">
          <ac:chgData name="Alonso Raúl Melgarejo Galván" userId="34f8e7f98b12fabf" providerId="LiveId" clId="{FD30FA29-A3C3-4DDE-A8CF-DA98DF169BBC}" dt="2020-06-04T02:51:03.494" v="3183"/>
          <ac:inkMkLst>
            <pc:docMk/>
            <pc:sldMk cId="1682579293" sldId="325"/>
            <ac:inkMk id="84" creationId="{575FE09D-EAD0-43DB-8373-395E5CC495E0}"/>
          </ac:inkMkLst>
        </pc:inkChg>
        <pc:inkChg chg="add mod">
          <ac:chgData name="Alonso Raúl Melgarejo Galván" userId="34f8e7f98b12fabf" providerId="LiveId" clId="{FD30FA29-A3C3-4DDE-A8CF-DA98DF169BBC}" dt="2020-06-04T02:51:03.494" v="3183"/>
          <ac:inkMkLst>
            <pc:docMk/>
            <pc:sldMk cId="1682579293" sldId="325"/>
            <ac:inkMk id="85" creationId="{E70D4D9F-77AA-4F1E-A1A2-3D9A4B15B574}"/>
          </ac:inkMkLst>
        </pc:inkChg>
        <pc:inkChg chg="add mod">
          <ac:chgData name="Alonso Raúl Melgarejo Galván" userId="34f8e7f98b12fabf" providerId="LiveId" clId="{FD30FA29-A3C3-4DDE-A8CF-DA98DF169BBC}" dt="2020-06-04T02:51:03.494" v="3183"/>
          <ac:inkMkLst>
            <pc:docMk/>
            <pc:sldMk cId="1682579293" sldId="325"/>
            <ac:inkMk id="86" creationId="{8C779760-3546-4304-A806-03EF5DFC4FA2}"/>
          </ac:inkMkLst>
        </pc:inkChg>
        <pc:inkChg chg="add mod">
          <ac:chgData name="Alonso Raúl Melgarejo Galván" userId="34f8e7f98b12fabf" providerId="LiveId" clId="{FD30FA29-A3C3-4DDE-A8CF-DA98DF169BBC}" dt="2020-06-04T02:51:03.494" v="3183"/>
          <ac:inkMkLst>
            <pc:docMk/>
            <pc:sldMk cId="1682579293" sldId="325"/>
            <ac:inkMk id="88" creationId="{D1CC319A-492A-49F2-94F6-4722C5D47290}"/>
          </ac:inkMkLst>
        </pc:inkChg>
        <pc:inkChg chg="add mod">
          <ac:chgData name="Alonso Raúl Melgarejo Galván" userId="34f8e7f98b12fabf" providerId="LiveId" clId="{FD30FA29-A3C3-4DDE-A8CF-DA98DF169BBC}" dt="2020-06-04T02:51:03.494" v="3183"/>
          <ac:inkMkLst>
            <pc:docMk/>
            <pc:sldMk cId="1682579293" sldId="325"/>
            <ac:inkMk id="89" creationId="{D10485D2-BAA7-4669-813B-4357BB7F4A47}"/>
          </ac:inkMkLst>
        </pc:inkChg>
        <pc:inkChg chg="add mod">
          <ac:chgData name="Alonso Raúl Melgarejo Galván" userId="34f8e7f98b12fabf" providerId="LiveId" clId="{FD30FA29-A3C3-4DDE-A8CF-DA98DF169BBC}" dt="2020-06-04T02:51:03.494" v="3183"/>
          <ac:inkMkLst>
            <pc:docMk/>
            <pc:sldMk cId="1682579293" sldId="325"/>
            <ac:inkMk id="90" creationId="{6DF52C54-D73D-4997-BD4F-CCE6D092D888}"/>
          </ac:inkMkLst>
        </pc:inkChg>
        <pc:inkChg chg="add mod">
          <ac:chgData name="Alonso Raúl Melgarejo Galván" userId="34f8e7f98b12fabf" providerId="LiveId" clId="{FD30FA29-A3C3-4DDE-A8CF-DA98DF169BBC}" dt="2020-06-04T02:50:53.142" v="3176"/>
          <ac:inkMkLst>
            <pc:docMk/>
            <pc:sldMk cId="1682579293" sldId="325"/>
            <ac:inkMk id="93" creationId="{559494CE-5D3F-4898-8374-D962BDF9CD07}"/>
          </ac:inkMkLst>
        </pc:inkChg>
        <pc:inkChg chg="add">
          <ac:chgData name="Alonso Raúl Melgarejo Galván" userId="34f8e7f98b12fabf" providerId="LiveId" clId="{FD30FA29-A3C3-4DDE-A8CF-DA98DF169BBC}" dt="2020-06-04T02:50:47.368" v="3174" actId="9405"/>
          <ac:inkMkLst>
            <pc:docMk/>
            <pc:sldMk cId="1682579293" sldId="325"/>
            <ac:inkMk id="95" creationId="{79FE5781-C415-4FF4-BE5B-A2FD4FBC6563}"/>
          </ac:inkMkLst>
        </pc:inkChg>
        <pc:inkChg chg="add mod">
          <ac:chgData name="Alonso Raúl Melgarejo Galván" userId="34f8e7f98b12fabf" providerId="LiveId" clId="{FD30FA29-A3C3-4DDE-A8CF-DA98DF169BBC}" dt="2020-06-04T02:51:03.494" v="3183"/>
          <ac:inkMkLst>
            <pc:docMk/>
            <pc:sldMk cId="1682579293" sldId="325"/>
            <ac:inkMk id="96" creationId="{DA1F1E14-8C31-41D0-A7CB-8ED41CAB05C7}"/>
          </ac:inkMkLst>
        </pc:inkChg>
        <pc:inkChg chg="add mod">
          <ac:chgData name="Alonso Raúl Melgarejo Galván" userId="34f8e7f98b12fabf" providerId="LiveId" clId="{FD30FA29-A3C3-4DDE-A8CF-DA98DF169BBC}" dt="2020-06-04T02:51:03.494" v="3183"/>
          <ac:inkMkLst>
            <pc:docMk/>
            <pc:sldMk cId="1682579293" sldId="325"/>
            <ac:inkMk id="98" creationId="{C2226E1B-7817-4067-822F-4B5A28AC9AEB}"/>
          </ac:inkMkLst>
        </pc:inkChg>
        <pc:inkChg chg="add mod">
          <ac:chgData name="Alonso Raúl Melgarejo Galván" userId="34f8e7f98b12fabf" providerId="LiveId" clId="{FD30FA29-A3C3-4DDE-A8CF-DA98DF169BBC}" dt="2020-06-04T02:51:03.494" v="3183"/>
          <ac:inkMkLst>
            <pc:docMk/>
            <pc:sldMk cId="1682579293" sldId="325"/>
            <ac:inkMk id="100" creationId="{CB2E71D5-3AA3-4809-A0E6-1ADF8C27E9BC}"/>
          </ac:inkMkLst>
        </pc:inkChg>
        <pc:inkChg chg="add mod">
          <ac:chgData name="Alonso Raúl Melgarejo Galván" userId="34f8e7f98b12fabf" providerId="LiveId" clId="{FD30FA29-A3C3-4DDE-A8CF-DA98DF169BBC}" dt="2020-06-04T02:51:03.494" v="3183"/>
          <ac:inkMkLst>
            <pc:docMk/>
            <pc:sldMk cId="1682579293" sldId="325"/>
            <ac:inkMk id="101" creationId="{0192F6A1-BA23-4A38-92A3-AFA00CFE1337}"/>
          </ac:inkMkLst>
        </pc:inkChg>
        <pc:inkChg chg="add mod">
          <ac:chgData name="Alonso Raúl Melgarejo Galván" userId="34f8e7f98b12fabf" providerId="LiveId" clId="{FD30FA29-A3C3-4DDE-A8CF-DA98DF169BBC}" dt="2020-06-04T02:51:03.494" v="3183"/>
          <ac:inkMkLst>
            <pc:docMk/>
            <pc:sldMk cId="1682579293" sldId="325"/>
            <ac:inkMk id="102" creationId="{20AF2D0A-B592-4391-922A-9A3346ECAB00}"/>
          </ac:inkMkLst>
        </pc:inkChg>
        <pc:inkChg chg="add mod">
          <ac:chgData name="Alonso Raúl Melgarejo Galván" userId="34f8e7f98b12fabf" providerId="LiveId" clId="{FD30FA29-A3C3-4DDE-A8CF-DA98DF169BBC}" dt="2020-06-04T02:51:03.494" v="3183"/>
          <ac:inkMkLst>
            <pc:docMk/>
            <pc:sldMk cId="1682579293" sldId="325"/>
            <ac:inkMk id="103" creationId="{69CC85C6-E9A9-49C5-8AD2-12C6F8E09681}"/>
          </ac:inkMkLst>
        </pc:inkChg>
      </pc:sldChg>
      <pc:sldChg chg="addSp delSp modSp mod">
        <pc:chgData name="Alonso Raúl Melgarejo Galván" userId="34f8e7f98b12fabf" providerId="LiveId" clId="{FD30FA29-A3C3-4DDE-A8CF-DA98DF169BBC}" dt="2020-06-04T02:31:13.314" v="2695"/>
        <pc:sldMkLst>
          <pc:docMk/>
          <pc:sldMk cId="2550594576" sldId="328"/>
        </pc:sldMkLst>
        <pc:grpChg chg="del mod">
          <ac:chgData name="Alonso Raúl Melgarejo Galván" userId="34f8e7f98b12fabf" providerId="LiveId" clId="{FD30FA29-A3C3-4DDE-A8CF-DA98DF169BBC}" dt="2020-06-04T02:30:31.282" v="2674"/>
          <ac:grpSpMkLst>
            <pc:docMk/>
            <pc:sldMk cId="2550594576" sldId="328"/>
            <ac:grpSpMk id="10" creationId="{385B8ADD-5101-44FA-B17B-D31A647C9312}"/>
          </ac:grpSpMkLst>
        </pc:grpChg>
        <pc:grpChg chg="del mod">
          <ac:chgData name="Alonso Raúl Melgarejo Galván" userId="34f8e7f98b12fabf" providerId="LiveId" clId="{FD30FA29-A3C3-4DDE-A8CF-DA98DF169BBC}" dt="2020-06-04T02:30:34.516" v="2677"/>
          <ac:grpSpMkLst>
            <pc:docMk/>
            <pc:sldMk cId="2550594576" sldId="328"/>
            <ac:grpSpMk id="13" creationId="{C9B44E20-2FB9-469B-888E-8331D503120F}"/>
          </ac:grpSpMkLst>
        </pc:grpChg>
        <pc:grpChg chg="del mod">
          <ac:chgData name="Alonso Raúl Melgarejo Galván" userId="34f8e7f98b12fabf" providerId="LiveId" clId="{FD30FA29-A3C3-4DDE-A8CF-DA98DF169BBC}" dt="2020-06-04T02:30:46.410" v="2682"/>
          <ac:grpSpMkLst>
            <pc:docMk/>
            <pc:sldMk cId="2550594576" sldId="328"/>
            <ac:grpSpMk id="16" creationId="{1213BC47-2557-4374-81AE-E37D57A7D998}"/>
          </ac:grpSpMkLst>
        </pc:grpChg>
        <pc:grpChg chg="del mod">
          <ac:chgData name="Alonso Raúl Melgarejo Galván" userId="34f8e7f98b12fabf" providerId="LiveId" clId="{FD30FA29-A3C3-4DDE-A8CF-DA98DF169BBC}" dt="2020-06-04T02:30:46.410" v="2682"/>
          <ac:grpSpMkLst>
            <pc:docMk/>
            <pc:sldMk cId="2550594576" sldId="328"/>
            <ac:grpSpMk id="19" creationId="{215072E4-10A3-438C-946E-F00E71437448}"/>
          </ac:grpSpMkLst>
        </pc:grpChg>
        <pc:grpChg chg="del mod">
          <ac:chgData name="Alonso Raúl Melgarejo Galván" userId="34f8e7f98b12fabf" providerId="LiveId" clId="{FD30FA29-A3C3-4DDE-A8CF-DA98DF169BBC}" dt="2020-06-04T02:30:51.439" v="2685"/>
          <ac:grpSpMkLst>
            <pc:docMk/>
            <pc:sldMk cId="2550594576" sldId="328"/>
            <ac:grpSpMk id="21" creationId="{69166A7C-10D6-4DDF-88C2-C7B058A772BD}"/>
          </ac:grpSpMkLst>
        </pc:grpChg>
        <pc:grpChg chg="del mod">
          <ac:chgData name="Alonso Raúl Melgarejo Galván" userId="34f8e7f98b12fabf" providerId="LiveId" clId="{FD30FA29-A3C3-4DDE-A8CF-DA98DF169BBC}" dt="2020-06-04T02:30:54.786" v="2687"/>
          <ac:grpSpMkLst>
            <pc:docMk/>
            <pc:sldMk cId="2550594576" sldId="328"/>
            <ac:grpSpMk id="24" creationId="{DD12D77C-1FC9-477F-8403-BED5096A5CD2}"/>
          </ac:grpSpMkLst>
        </pc:grpChg>
        <pc:grpChg chg="del mod">
          <ac:chgData name="Alonso Raúl Melgarejo Galván" userId="34f8e7f98b12fabf" providerId="LiveId" clId="{FD30FA29-A3C3-4DDE-A8CF-DA98DF169BBC}" dt="2020-06-04T02:31:06.817" v="2689"/>
          <ac:grpSpMkLst>
            <pc:docMk/>
            <pc:sldMk cId="2550594576" sldId="328"/>
            <ac:grpSpMk id="26" creationId="{6F3A1C6B-6617-401A-A474-096DC6D26F46}"/>
          </ac:grpSpMkLst>
        </pc:grpChg>
        <pc:grpChg chg="del mod">
          <ac:chgData name="Alonso Raúl Melgarejo Galván" userId="34f8e7f98b12fabf" providerId="LiveId" clId="{FD30FA29-A3C3-4DDE-A8CF-DA98DF169BBC}" dt="2020-06-04T02:31:13.314" v="2695"/>
          <ac:grpSpMkLst>
            <pc:docMk/>
            <pc:sldMk cId="2550594576" sldId="328"/>
            <ac:grpSpMk id="28" creationId="{29AEB88B-CB51-48BB-9F0B-5E356F414887}"/>
          </ac:grpSpMkLst>
        </pc:grpChg>
        <pc:grpChg chg="mod">
          <ac:chgData name="Alonso Raúl Melgarejo Galván" userId="34f8e7f98b12fabf" providerId="LiveId" clId="{FD30FA29-A3C3-4DDE-A8CF-DA98DF169BBC}" dt="2020-06-04T02:31:13.314" v="2695"/>
          <ac:grpSpMkLst>
            <pc:docMk/>
            <pc:sldMk cId="2550594576" sldId="328"/>
            <ac:grpSpMk id="34" creationId="{438466A4-329B-4D57-89DD-9478847A8A36}"/>
          </ac:grpSpMkLst>
        </pc:grpChg>
        <pc:inkChg chg="add mod">
          <ac:chgData name="Alonso Raúl Melgarejo Galván" userId="34f8e7f98b12fabf" providerId="LiveId" clId="{FD30FA29-A3C3-4DDE-A8CF-DA98DF169BBC}" dt="2020-06-04T02:31:13.314" v="2695"/>
          <ac:inkMkLst>
            <pc:docMk/>
            <pc:sldMk cId="2550594576" sldId="328"/>
            <ac:inkMk id="3" creationId="{BE92DD07-D03F-4CCF-9847-428F567C50C9}"/>
          </ac:inkMkLst>
        </pc:inkChg>
        <pc:inkChg chg="add mod">
          <ac:chgData name="Alonso Raúl Melgarejo Galván" userId="34f8e7f98b12fabf" providerId="LiveId" clId="{FD30FA29-A3C3-4DDE-A8CF-DA98DF169BBC}" dt="2020-06-04T02:31:13.314" v="2695"/>
          <ac:inkMkLst>
            <pc:docMk/>
            <pc:sldMk cId="2550594576" sldId="328"/>
            <ac:inkMk id="6" creationId="{85CEDBF3-EF63-4892-B6AE-DBF076E13E54}"/>
          </ac:inkMkLst>
        </pc:inkChg>
        <pc:inkChg chg="add mod">
          <ac:chgData name="Alonso Raúl Melgarejo Galván" userId="34f8e7f98b12fabf" providerId="LiveId" clId="{FD30FA29-A3C3-4DDE-A8CF-DA98DF169BBC}" dt="2020-06-04T02:31:13.314" v="2695"/>
          <ac:inkMkLst>
            <pc:docMk/>
            <pc:sldMk cId="2550594576" sldId="328"/>
            <ac:inkMk id="8" creationId="{1EBAD4B1-91ED-467A-91BD-1FA5D787F72A}"/>
          </ac:inkMkLst>
        </pc:inkChg>
        <pc:inkChg chg="add mod">
          <ac:chgData name="Alonso Raúl Melgarejo Galván" userId="34f8e7f98b12fabf" providerId="LiveId" clId="{FD30FA29-A3C3-4DDE-A8CF-DA98DF169BBC}" dt="2020-06-04T02:31:13.314" v="2695"/>
          <ac:inkMkLst>
            <pc:docMk/>
            <pc:sldMk cId="2550594576" sldId="328"/>
            <ac:inkMk id="9" creationId="{E0F3C35F-72F2-4890-BB18-5C8B68C45AAE}"/>
          </ac:inkMkLst>
        </pc:inkChg>
        <pc:inkChg chg="add mod">
          <ac:chgData name="Alonso Raúl Melgarejo Galván" userId="34f8e7f98b12fabf" providerId="LiveId" clId="{FD30FA29-A3C3-4DDE-A8CF-DA98DF169BBC}" dt="2020-06-04T02:31:13.314" v="2695"/>
          <ac:inkMkLst>
            <pc:docMk/>
            <pc:sldMk cId="2550594576" sldId="328"/>
            <ac:inkMk id="11" creationId="{909BDF69-8A81-4BE7-A327-D75C216702EB}"/>
          </ac:inkMkLst>
        </pc:inkChg>
        <pc:inkChg chg="add mod">
          <ac:chgData name="Alonso Raúl Melgarejo Galván" userId="34f8e7f98b12fabf" providerId="LiveId" clId="{FD30FA29-A3C3-4DDE-A8CF-DA98DF169BBC}" dt="2020-06-04T02:31:13.314" v="2695"/>
          <ac:inkMkLst>
            <pc:docMk/>
            <pc:sldMk cId="2550594576" sldId="328"/>
            <ac:inkMk id="12" creationId="{D46469A2-83E9-4DA1-A87C-94B25E009FFE}"/>
          </ac:inkMkLst>
        </pc:inkChg>
        <pc:inkChg chg="add mod">
          <ac:chgData name="Alonso Raúl Melgarejo Galván" userId="34f8e7f98b12fabf" providerId="LiveId" clId="{FD30FA29-A3C3-4DDE-A8CF-DA98DF169BBC}" dt="2020-06-04T02:31:13.314" v="2695"/>
          <ac:inkMkLst>
            <pc:docMk/>
            <pc:sldMk cId="2550594576" sldId="328"/>
            <ac:inkMk id="14" creationId="{488708F0-3056-4C01-B033-A1933B7BCF13}"/>
          </ac:inkMkLst>
        </pc:inkChg>
        <pc:inkChg chg="add mod">
          <ac:chgData name="Alonso Raúl Melgarejo Galván" userId="34f8e7f98b12fabf" providerId="LiveId" clId="{FD30FA29-A3C3-4DDE-A8CF-DA98DF169BBC}" dt="2020-06-04T02:31:13.314" v="2695"/>
          <ac:inkMkLst>
            <pc:docMk/>
            <pc:sldMk cId="2550594576" sldId="328"/>
            <ac:inkMk id="15" creationId="{6D90EEB2-A544-4FF5-9C53-D22E3B8F2ADB}"/>
          </ac:inkMkLst>
        </pc:inkChg>
        <pc:inkChg chg="add mod">
          <ac:chgData name="Alonso Raúl Melgarejo Galván" userId="34f8e7f98b12fabf" providerId="LiveId" clId="{FD30FA29-A3C3-4DDE-A8CF-DA98DF169BBC}" dt="2020-06-04T02:31:13.314" v="2695"/>
          <ac:inkMkLst>
            <pc:docMk/>
            <pc:sldMk cId="2550594576" sldId="328"/>
            <ac:inkMk id="17" creationId="{5AC70480-714A-4B7C-9465-2F5F7FBA6B65}"/>
          </ac:inkMkLst>
        </pc:inkChg>
        <pc:inkChg chg="add mod">
          <ac:chgData name="Alonso Raúl Melgarejo Galván" userId="34f8e7f98b12fabf" providerId="LiveId" clId="{FD30FA29-A3C3-4DDE-A8CF-DA98DF169BBC}" dt="2020-06-04T02:31:13.314" v="2695"/>
          <ac:inkMkLst>
            <pc:docMk/>
            <pc:sldMk cId="2550594576" sldId="328"/>
            <ac:inkMk id="18" creationId="{602DA987-3478-4A63-A36C-BC399CA65E07}"/>
          </ac:inkMkLst>
        </pc:inkChg>
        <pc:inkChg chg="add mod">
          <ac:chgData name="Alonso Raúl Melgarejo Galván" userId="34f8e7f98b12fabf" providerId="LiveId" clId="{FD30FA29-A3C3-4DDE-A8CF-DA98DF169BBC}" dt="2020-06-04T02:30:51.439" v="2685"/>
          <ac:inkMkLst>
            <pc:docMk/>
            <pc:sldMk cId="2550594576" sldId="328"/>
            <ac:inkMk id="20" creationId="{6297E640-6C8D-4F08-959E-10408715E815}"/>
          </ac:inkMkLst>
        </pc:inkChg>
        <pc:inkChg chg="add mod">
          <ac:chgData name="Alonso Raúl Melgarejo Galván" userId="34f8e7f98b12fabf" providerId="LiveId" clId="{FD30FA29-A3C3-4DDE-A8CF-DA98DF169BBC}" dt="2020-06-04T02:31:13.314" v="2695"/>
          <ac:inkMkLst>
            <pc:docMk/>
            <pc:sldMk cId="2550594576" sldId="328"/>
            <ac:inkMk id="22" creationId="{FE1E2B0F-3356-428B-A35C-33BEEDD868F1}"/>
          </ac:inkMkLst>
        </pc:inkChg>
        <pc:inkChg chg="add mod">
          <ac:chgData name="Alonso Raúl Melgarejo Galván" userId="34f8e7f98b12fabf" providerId="LiveId" clId="{FD30FA29-A3C3-4DDE-A8CF-DA98DF169BBC}" dt="2020-06-04T02:31:13.314" v="2695"/>
          <ac:inkMkLst>
            <pc:docMk/>
            <pc:sldMk cId="2550594576" sldId="328"/>
            <ac:inkMk id="23" creationId="{2A02CC03-816A-4AFD-AC4A-96024A0037AD}"/>
          </ac:inkMkLst>
        </pc:inkChg>
        <pc:inkChg chg="add mod">
          <ac:chgData name="Alonso Raúl Melgarejo Galván" userId="34f8e7f98b12fabf" providerId="LiveId" clId="{FD30FA29-A3C3-4DDE-A8CF-DA98DF169BBC}" dt="2020-06-04T02:31:06.817" v="2689"/>
          <ac:inkMkLst>
            <pc:docMk/>
            <pc:sldMk cId="2550594576" sldId="328"/>
            <ac:inkMk id="25" creationId="{869FF405-09FD-49E6-A848-DCFFB83DD9BC}"/>
          </ac:inkMkLst>
        </pc:inkChg>
        <pc:inkChg chg="add mod">
          <ac:chgData name="Alonso Raúl Melgarejo Galván" userId="34f8e7f98b12fabf" providerId="LiveId" clId="{FD30FA29-A3C3-4DDE-A8CF-DA98DF169BBC}" dt="2020-06-04T02:31:13.314" v="2695"/>
          <ac:inkMkLst>
            <pc:docMk/>
            <pc:sldMk cId="2550594576" sldId="328"/>
            <ac:inkMk id="27" creationId="{E00782D4-CEB0-4A1C-9AB8-1C678CACEC5A}"/>
          </ac:inkMkLst>
        </pc:inkChg>
        <pc:inkChg chg="add mod">
          <ac:chgData name="Alonso Raúl Melgarejo Galván" userId="34f8e7f98b12fabf" providerId="LiveId" clId="{FD30FA29-A3C3-4DDE-A8CF-DA98DF169BBC}" dt="2020-06-04T02:31:13.314" v="2695"/>
          <ac:inkMkLst>
            <pc:docMk/>
            <pc:sldMk cId="2550594576" sldId="328"/>
            <ac:inkMk id="29" creationId="{916B177C-F45F-4DE9-8434-E97A03F5BC0F}"/>
          </ac:inkMkLst>
        </pc:inkChg>
        <pc:inkChg chg="add mod">
          <ac:chgData name="Alonso Raúl Melgarejo Galván" userId="34f8e7f98b12fabf" providerId="LiveId" clId="{FD30FA29-A3C3-4DDE-A8CF-DA98DF169BBC}" dt="2020-06-04T02:31:13.314" v="2695"/>
          <ac:inkMkLst>
            <pc:docMk/>
            <pc:sldMk cId="2550594576" sldId="328"/>
            <ac:inkMk id="30" creationId="{F5502F6C-34EF-4140-BB3F-352EC8826ECC}"/>
          </ac:inkMkLst>
        </pc:inkChg>
        <pc:inkChg chg="add mod">
          <ac:chgData name="Alonso Raúl Melgarejo Galván" userId="34f8e7f98b12fabf" providerId="LiveId" clId="{FD30FA29-A3C3-4DDE-A8CF-DA98DF169BBC}" dt="2020-06-04T02:31:13.314" v="2695"/>
          <ac:inkMkLst>
            <pc:docMk/>
            <pc:sldMk cId="2550594576" sldId="328"/>
            <ac:inkMk id="31" creationId="{8F3563C0-4260-4228-A6AD-4B7FAB9D6CD4}"/>
          </ac:inkMkLst>
        </pc:inkChg>
        <pc:inkChg chg="add mod">
          <ac:chgData name="Alonso Raúl Melgarejo Galván" userId="34f8e7f98b12fabf" providerId="LiveId" clId="{FD30FA29-A3C3-4DDE-A8CF-DA98DF169BBC}" dt="2020-06-04T02:31:13.314" v="2695"/>
          <ac:inkMkLst>
            <pc:docMk/>
            <pc:sldMk cId="2550594576" sldId="328"/>
            <ac:inkMk id="32" creationId="{F42557F4-D2E8-40B9-A94E-7F8B089D81AD}"/>
          </ac:inkMkLst>
        </pc:inkChg>
        <pc:inkChg chg="add mod">
          <ac:chgData name="Alonso Raúl Melgarejo Galván" userId="34f8e7f98b12fabf" providerId="LiveId" clId="{FD30FA29-A3C3-4DDE-A8CF-DA98DF169BBC}" dt="2020-06-04T02:31:13.314" v="2695"/>
          <ac:inkMkLst>
            <pc:docMk/>
            <pc:sldMk cId="2550594576" sldId="328"/>
            <ac:inkMk id="33" creationId="{7BF9A6F7-79E8-42F2-AAE7-1CC2E2278473}"/>
          </ac:inkMkLst>
        </pc:inkChg>
      </pc:sldChg>
      <pc:sldChg chg="addSp modSp mod">
        <pc:chgData name="Alonso Raúl Melgarejo Galván" userId="34f8e7f98b12fabf" providerId="LiveId" clId="{FD30FA29-A3C3-4DDE-A8CF-DA98DF169BBC}" dt="2020-06-04T02:51:41.018" v="3192"/>
        <pc:sldMkLst>
          <pc:docMk/>
          <pc:sldMk cId="1206627248" sldId="329"/>
        </pc:sldMkLst>
        <pc:grpChg chg="mod">
          <ac:chgData name="Alonso Raúl Melgarejo Galván" userId="34f8e7f98b12fabf" providerId="LiveId" clId="{FD30FA29-A3C3-4DDE-A8CF-DA98DF169BBC}" dt="2020-06-04T02:51:41.018" v="3192"/>
          <ac:grpSpMkLst>
            <pc:docMk/>
            <pc:sldMk cId="1206627248" sldId="329"/>
            <ac:grpSpMk id="48" creationId="{752348B3-43B8-4CB9-9A94-7157289965C6}"/>
          </ac:grpSpMkLst>
        </pc:grpChg>
        <pc:inkChg chg="add mod">
          <ac:chgData name="Alonso Raúl Melgarejo Galván" userId="34f8e7f98b12fabf" providerId="LiveId" clId="{FD30FA29-A3C3-4DDE-A8CF-DA98DF169BBC}" dt="2020-06-04T02:51:41.018" v="3192"/>
          <ac:inkMkLst>
            <pc:docMk/>
            <pc:sldMk cId="1206627248" sldId="329"/>
            <ac:inkMk id="3" creationId="{74151E96-2B84-48D4-9B2B-FB6F2D157669}"/>
          </ac:inkMkLst>
        </pc:inkChg>
        <pc:inkChg chg="add mod">
          <ac:chgData name="Alonso Raúl Melgarejo Galván" userId="34f8e7f98b12fabf" providerId="LiveId" clId="{FD30FA29-A3C3-4DDE-A8CF-DA98DF169BBC}" dt="2020-06-04T02:51:41.018" v="3192"/>
          <ac:inkMkLst>
            <pc:docMk/>
            <pc:sldMk cId="1206627248" sldId="329"/>
            <ac:inkMk id="14" creationId="{B1BA6CC8-907C-4270-95DF-19D72BDFDC5A}"/>
          </ac:inkMkLst>
        </pc:inkChg>
        <pc:inkChg chg="add mod">
          <ac:chgData name="Alonso Raúl Melgarejo Galván" userId="34f8e7f98b12fabf" providerId="LiveId" clId="{FD30FA29-A3C3-4DDE-A8CF-DA98DF169BBC}" dt="2020-06-04T02:51:41.018" v="3192"/>
          <ac:inkMkLst>
            <pc:docMk/>
            <pc:sldMk cId="1206627248" sldId="329"/>
            <ac:inkMk id="15" creationId="{9FE152DA-78D2-4CD1-BC46-28E8CD1CA0A0}"/>
          </ac:inkMkLst>
        </pc:inkChg>
        <pc:inkChg chg="add mod">
          <ac:chgData name="Alonso Raúl Melgarejo Galván" userId="34f8e7f98b12fabf" providerId="LiveId" clId="{FD30FA29-A3C3-4DDE-A8CF-DA98DF169BBC}" dt="2020-06-04T02:51:41.018" v="3192"/>
          <ac:inkMkLst>
            <pc:docMk/>
            <pc:sldMk cId="1206627248" sldId="329"/>
            <ac:inkMk id="31" creationId="{A3EA629A-BF48-44B5-854A-B5366E5CB4F8}"/>
          </ac:inkMkLst>
        </pc:inkChg>
        <pc:inkChg chg="add mod">
          <ac:chgData name="Alonso Raúl Melgarejo Galván" userId="34f8e7f98b12fabf" providerId="LiveId" clId="{FD30FA29-A3C3-4DDE-A8CF-DA98DF169BBC}" dt="2020-06-04T02:51:41.018" v="3192"/>
          <ac:inkMkLst>
            <pc:docMk/>
            <pc:sldMk cId="1206627248" sldId="329"/>
            <ac:inkMk id="32" creationId="{A0030254-6A31-4303-847D-0C214C7A9500}"/>
          </ac:inkMkLst>
        </pc:inkChg>
        <pc:inkChg chg="add mod">
          <ac:chgData name="Alonso Raúl Melgarejo Galván" userId="34f8e7f98b12fabf" providerId="LiveId" clId="{FD30FA29-A3C3-4DDE-A8CF-DA98DF169BBC}" dt="2020-06-04T02:51:41.018" v="3192"/>
          <ac:inkMkLst>
            <pc:docMk/>
            <pc:sldMk cId="1206627248" sldId="329"/>
            <ac:inkMk id="33" creationId="{030F3137-6C03-4AE2-87C8-8B543075A319}"/>
          </ac:inkMkLst>
        </pc:inkChg>
        <pc:inkChg chg="add mod">
          <ac:chgData name="Alonso Raúl Melgarejo Galván" userId="34f8e7f98b12fabf" providerId="LiveId" clId="{FD30FA29-A3C3-4DDE-A8CF-DA98DF169BBC}" dt="2020-06-04T02:51:41.018" v="3192"/>
          <ac:inkMkLst>
            <pc:docMk/>
            <pc:sldMk cId="1206627248" sldId="329"/>
            <ac:inkMk id="34" creationId="{0E6A9143-F3AB-4E24-98AE-55CB6F474E28}"/>
          </ac:inkMkLst>
        </pc:inkChg>
        <pc:inkChg chg="add mod">
          <ac:chgData name="Alonso Raúl Melgarejo Galván" userId="34f8e7f98b12fabf" providerId="LiveId" clId="{FD30FA29-A3C3-4DDE-A8CF-DA98DF169BBC}" dt="2020-06-04T02:51:41.018" v="3192"/>
          <ac:inkMkLst>
            <pc:docMk/>
            <pc:sldMk cId="1206627248" sldId="329"/>
            <ac:inkMk id="35" creationId="{2DF6758B-89B0-4FDC-B6E0-AE73E6B32A26}"/>
          </ac:inkMkLst>
        </pc:ink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1CE3F-04AE-9A4C-8557-7D8F62DFB171}" type="datetimeFigureOut">
              <a:rPr lang="es-CL" smtClean="0"/>
              <a:t>27-02-23</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2FCD82-46D1-8247-8A8D-9142D31AD47F}" type="slidenum">
              <a:rPr lang="es-CL" smtClean="0"/>
              <a:t>‹Nº›</a:t>
            </a:fld>
            <a:endParaRPr lang="es-CL"/>
          </a:p>
        </p:txBody>
      </p:sp>
    </p:spTree>
    <p:extLst>
      <p:ext uri="{BB962C8B-B14F-4D97-AF65-F5344CB8AC3E}">
        <p14:creationId xmlns:p14="http://schemas.microsoft.com/office/powerpoint/2010/main" val="3425013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8a9eaf67fd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8a9eaf67fd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1016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2899337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8a9eaf67fd_1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a9eaf67fd_1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045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4064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449" name="Shape 449"/>
          <p:cNvSpPr txBox="1">
            <a:spLocks noGrp="1"/>
          </p:cNvSpPr>
          <p:nvPr>
            <p:ph type="sldNum" idx="12"/>
          </p:nvPr>
        </p:nvSpPr>
        <p:spPr>
          <a:xfrm>
            <a:off x="3970937" y="8829967"/>
            <a:ext cx="3037799" cy="464700"/>
          </a:xfrm>
          <a:prstGeom prst="rect">
            <a:avLst/>
          </a:prstGeom>
          <a:noFill/>
          <a:ln>
            <a:noFill/>
          </a:ln>
        </p:spPr>
        <p:txBody>
          <a:bodyPr lIns="91425" tIns="91425" rIns="91425" bIns="91425" anchor="b" anchorCtr="0">
            <a:noAutofit/>
          </a:bodyPr>
          <a:lstStyle/>
          <a:p>
            <a:pPr marL="0" marR="0" lvl="0"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457200" marR="0" lvl="1"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914400" marR="0" lvl="2"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1371600" marR="0" lvl="3"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1828800" marR="0" lvl="4"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2286000" marR="0" lvl="5"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2743200" marR="0" lvl="6"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3200400" marR="0" lvl="7"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3657600" marR="0" lvl="8"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65389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4064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449" name="Shape 449"/>
          <p:cNvSpPr txBox="1">
            <a:spLocks noGrp="1"/>
          </p:cNvSpPr>
          <p:nvPr>
            <p:ph type="sldNum" idx="12"/>
          </p:nvPr>
        </p:nvSpPr>
        <p:spPr>
          <a:xfrm>
            <a:off x="3970937" y="8829967"/>
            <a:ext cx="3037799" cy="464700"/>
          </a:xfrm>
          <a:prstGeom prst="rect">
            <a:avLst/>
          </a:prstGeom>
          <a:noFill/>
          <a:ln>
            <a:noFill/>
          </a:ln>
        </p:spPr>
        <p:txBody>
          <a:bodyPr lIns="91425" tIns="91425" rIns="91425" bIns="91425" anchor="b" anchorCtr="0">
            <a:noAutofit/>
          </a:bodyPr>
          <a:lstStyle/>
          <a:p>
            <a:pPr marL="0" marR="0" lvl="0"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457200" marR="0" lvl="1"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914400" marR="0" lvl="2"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1371600" marR="0" lvl="3"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1828800" marR="0" lvl="4"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2286000" marR="0" lvl="5"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2743200" marR="0" lvl="6"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3200400" marR="0" lvl="7"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3657600" marR="0" lvl="8"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85389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4064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449" name="Shape 449"/>
          <p:cNvSpPr txBox="1">
            <a:spLocks noGrp="1"/>
          </p:cNvSpPr>
          <p:nvPr>
            <p:ph type="sldNum" idx="12"/>
          </p:nvPr>
        </p:nvSpPr>
        <p:spPr>
          <a:xfrm>
            <a:off x="3970937" y="8829967"/>
            <a:ext cx="3037799" cy="464700"/>
          </a:xfrm>
          <a:prstGeom prst="rect">
            <a:avLst/>
          </a:prstGeom>
          <a:noFill/>
          <a:ln>
            <a:noFill/>
          </a:ln>
        </p:spPr>
        <p:txBody>
          <a:bodyPr lIns="91425" tIns="91425" rIns="91425" bIns="91425" anchor="b" anchorCtr="0">
            <a:noAutofit/>
          </a:bodyPr>
          <a:lstStyle/>
          <a:p>
            <a:pPr marL="0" marR="0" lvl="0"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457200" marR="0" lvl="1"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914400" marR="0" lvl="2"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1371600" marR="0" lvl="3"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1828800" marR="0" lvl="4"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2286000" marR="0" lvl="5"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2743200" marR="0" lvl="6"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3200400" marR="0" lvl="7"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3657600" marR="0" lvl="8"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497526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4064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449" name="Shape 449"/>
          <p:cNvSpPr txBox="1">
            <a:spLocks noGrp="1"/>
          </p:cNvSpPr>
          <p:nvPr>
            <p:ph type="sldNum" idx="12"/>
          </p:nvPr>
        </p:nvSpPr>
        <p:spPr>
          <a:xfrm>
            <a:off x="3970937" y="8829967"/>
            <a:ext cx="3037799" cy="464700"/>
          </a:xfrm>
          <a:prstGeom prst="rect">
            <a:avLst/>
          </a:prstGeom>
          <a:noFill/>
          <a:ln>
            <a:noFill/>
          </a:ln>
        </p:spPr>
        <p:txBody>
          <a:bodyPr lIns="91425" tIns="91425" rIns="91425" bIns="91425" anchor="b" anchorCtr="0">
            <a:noAutofit/>
          </a:bodyPr>
          <a:lstStyle/>
          <a:p>
            <a:pPr marL="0" marR="0" lvl="0"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457200" marR="0" lvl="1"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914400" marR="0" lvl="2"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1371600" marR="0" lvl="3"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1828800" marR="0" lvl="4"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2286000" marR="0" lvl="5"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2743200" marR="0" lvl="6"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3200400" marR="0" lvl="7"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3657600" marR="0" lvl="8"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4536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4064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449" name="Shape 449"/>
          <p:cNvSpPr txBox="1">
            <a:spLocks noGrp="1"/>
          </p:cNvSpPr>
          <p:nvPr>
            <p:ph type="sldNum" idx="12"/>
          </p:nvPr>
        </p:nvSpPr>
        <p:spPr>
          <a:xfrm>
            <a:off x="3970937" y="8829967"/>
            <a:ext cx="3037799" cy="464700"/>
          </a:xfrm>
          <a:prstGeom prst="rect">
            <a:avLst/>
          </a:prstGeom>
          <a:noFill/>
          <a:ln>
            <a:noFill/>
          </a:ln>
        </p:spPr>
        <p:txBody>
          <a:bodyPr lIns="91425" tIns="91425" rIns="91425" bIns="91425" anchor="b" anchorCtr="0">
            <a:noAutofit/>
          </a:bodyPr>
          <a:lstStyle/>
          <a:p>
            <a:pPr marL="0" marR="0" lvl="0"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457200" marR="0" lvl="1"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914400" marR="0" lvl="2"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1371600" marR="0" lvl="3"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1828800" marR="0" lvl="4"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2286000" marR="0" lvl="5"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2743200" marR="0" lvl="6"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3200400" marR="0" lvl="7"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3657600" marR="0" lvl="8"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446895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2974551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357322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325172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695207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b="1" spc="-50" baseline="0">
                <a:solidFill>
                  <a:schemeClr val="accent2">
                    <a:lumMod val="50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accent2">
                    <a:lumMod val="50000"/>
                  </a:schemeClr>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9A2C92A-2956-4309-82E7-E518A62132BD}" type="datetimeFigureOut">
              <a:rPr lang="es-PE" smtClean="0"/>
              <a:t>27/02/23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17B18638-B53E-4F94-B3E7-A0E48A10A5E4}"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714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lumMod val="50000"/>
                  </a:schemeClr>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lvl1pPr>
              <a:defRPr>
                <a:solidFill>
                  <a:schemeClr val="accent2">
                    <a:lumMod val="50000"/>
                  </a:schemeClr>
                </a:solidFill>
              </a:defRPr>
            </a:lvl1pPr>
            <a:lvl2pPr>
              <a:defRPr>
                <a:solidFill>
                  <a:schemeClr val="accent2">
                    <a:lumMod val="50000"/>
                  </a:schemeClr>
                </a:solidFill>
              </a:defRPr>
            </a:lvl2pPr>
            <a:lvl3pPr>
              <a:defRPr>
                <a:solidFill>
                  <a:schemeClr val="accent2">
                    <a:lumMod val="50000"/>
                  </a:schemeClr>
                </a:solidFill>
              </a:defRPr>
            </a:lvl3pPr>
            <a:lvl4pPr>
              <a:defRPr>
                <a:solidFill>
                  <a:schemeClr val="accent2">
                    <a:lumMod val="50000"/>
                  </a:schemeClr>
                </a:solidFill>
              </a:defRPr>
            </a:lvl4pPr>
            <a:lvl5pPr>
              <a:defRPr>
                <a:solidFill>
                  <a:schemeClr val="accent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9A2C92A-2956-4309-82E7-E518A62132BD}" type="datetimeFigureOut">
              <a:rPr lang="es-PE" smtClean="0"/>
              <a:t>27/02/23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17B18638-B53E-4F94-B3E7-A0E48A10A5E4}" type="slidenum">
              <a:rPr lang="es-PE" smtClean="0"/>
              <a:t>‹Nº›</a:t>
            </a:fld>
            <a:endParaRPr lang="es-PE"/>
          </a:p>
        </p:txBody>
      </p:sp>
    </p:spTree>
    <p:extLst>
      <p:ext uri="{BB962C8B-B14F-4D97-AF65-F5344CB8AC3E}">
        <p14:creationId xmlns:p14="http://schemas.microsoft.com/office/powerpoint/2010/main" val="2318676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lvl1pPr>
              <a:defRPr>
                <a:solidFill>
                  <a:schemeClr val="accent2">
                    <a:lumMod val="50000"/>
                  </a:schemeClr>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lvl1pPr>
              <a:defRPr>
                <a:solidFill>
                  <a:schemeClr val="accent2">
                    <a:lumMod val="50000"/>
                  </a:schemeClr>
                </a:solidFill>
              </a:defRPr>
            </a:lvl1pPr>
            <a:lvl2pPr>
              <a:defRPr>
                <a:solidFill>
                  <a:schemeClr val="accent2">
                    <a:lumMod val="50000"/>
                  </a:schemeClr>
                </a:solidFill>
              </a:defRPr>
            </a:lvl2pPr>
            <a:lvl3pPr>
              <a:defRPr>
                <a:solidFill>
                  <a:schemeClr val="accent2">
                    <a:lumMod val="50000"/>
                  </a:schemeClr>
                </a:solidFill>
              </a:defRPr>
            </a:lvl3pPr>
            <a:lvl4pPr>
              <a:defRPr>
                <a:solidFill>
                  <a:schemeClr val="accent2">
                    <a:lumMod val="50000"/>
                  </a:schemeClr>
                </a:solidFill>
              </a:defRPr>
            </a:lvl4pPr>
            <a:lvl5pPr>
              <a:defRPr>
                <a:solidFill>
                  <a:schemeClr val="accent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9A2C92A-2956-4309-82E7-E518A62132BD}" type="datetimeFigureOut">
              <a:rPr lang="es-PE" smtClean="0"/>
              <a:t>27/02/23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17B18638-B53E-4F94-B3E7-A0E48A10A5E4}" type="slidenum">
              <a:rPr lang="es-PE" smtClean="0"/>
              <a:t>‹Nº›</a:t>
            </a:fld>
            <a:endParaRPr lang="es-PE"/>
          </a:p>
        </p:txBody>
      </p:sp>
    </p:spTree>
    <p:extLst>
      <p:ext uri="{BB962C8B-B14F-4D97-AF65-F5344CB8AC3E}">
        <p14:creationId xmlns:p14="http://schemas.microsoft.com/office/powerpoint/2010/main" val="2777662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Divider Gray">
    <p:bg>
      <p:bgPr>
        <a:solidFill>
          <a:srgbClr val="333333"/>
        </a:solidFill>
        <a:effectLst/>
      </p:bgPr>
    </p:bg>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82204" y="2507443"/>
            <a:ext cx="8326000" cy="989600"/>
          </a:xfrm>
          <a:prstGeom prst="rect">
            <a:avLst/>
          </a:prstGeom>
        </p:spPr>
        <p:txBody>
          <a:bodyPr lIns="91425" tIns="91425" rIns="91425" bIns="91425" anchor="t" anchorCtr="0"/>
          <a:lstStyle>
            <a:lvl1pPr lvl="0" rtl="0">
              <a:spcBef>
                <a:spcPts val="0"/>
              </a:spcBef>
              <a:buNone/>
              <a:defRPr sz="4800">
                <a:solidFill>
                  <a:srgbClr val="FFFFFF"/>
                </a:solidFill>
              </a:defRPr>
            </a:lvl1pPr>
            <a:lvl2pPr lvl="1" rtl="0">
              <a:spcBef>
                <a:spcPts val="0"/>
              </a:spcBef>
              <a:buNone/>
              <a:defRPr sz="4800"/>
            </a:lvl2pPr>
            <a:lvl3pPr lvl="2" rtl="0">
              <a:spcBef>
                <a:spcPts val="0"/>
              </a:spcBef>
              <a:buNone/>
              <a:defRPr sz="4800"/>
            </a:lvl3pPr>
            <a:lvl4pPr lvl="3" rtl="0">
              <a:spcBef>
                <a:spcPts val="0"/>
              </a:spcBef>
              <a:buNone/>
              <a:defRPr sz="4800"/>
            </a:lvl4pPr>
            <a:lvl5pPr lvl="4" rtl="0">
              <a:spcBef>
                <a:spcPts val="0"/>
              </a:spcBef>
              <a:buNone/>
              <a:defRPr sz="4800"/>
            </a:lvl5pPr>
            <a:lvl6pPr lvl="5" rtl="0">
              <a:spcBef>
                <a:spcPts val="0"/>
              </a:spcBef>
              <a:buNone/>
              <a:defRPr sz="4800"/>
            </a:lvl6pPr>
            <a:lvl7pPr lvl="6" rtl="0">
              <a:spcBef>
                <a:spcPts val="0"/>
              </a:spcBef>
              <a:buNone/>
              <a:defRPr sz="4800"/>
            </a:lvl7pPr>
            <a:lvl8pPr lvl="7" rtl="0">
              <a:spcBef>
                <a:spcPts val="0"/>
              </a:spcBef>
              <a:buNone/>
              <a:defRPr sz="4800"/>
            </a:lvl8pPr>
            <a:lvl9pPr lvl="8">
              <a:spcBef>
                <a:spcPts val="0"/>
              </a:spcBef>
              <a:buNone/>
              <a:defRPr sz="4800"/>
            </a:lvl9pPr>
          </a:lstStyle>
          <a:p>
            <a:endParaRPr/>
          </a:p>
        </p:txBody>
      </p:sp>
      <p:sp>
        <p:nvSpPr>
          <p:cNvPr id="17" name="Shape 17"/>
          <p:cNvSpPr txBox="1">
            <a:spLocks noGrp="1"/>
          </p:cNvSpPr>
          <p:nvPr>
            <p:ph type="subTitle" idx="1"/>
          </p:nvPr>
        </p:nvSpPr>
        <p:spPr>
          <a:xfrm>
            <a:off x="482204" y="3471872"/>
            <a:ext cx="6182799" cy="557200"/>
          </a:xfrm>
          <a:prstGeom prst="rect">
            <a:avLst/>
          </a:prstGeom>
        </p:spPr>
        <p:txBody>
          <a:bodyPr lIns="91425" tIns="91425" rIns="91425" bIns="91425" anchor="t" anchorCtr="0"/>
          <a:lstStyle>
            <a:lvl1pPr lvl="0" rtl="0">
              <a:spcBef>
                <a:spcPts val="0"/>
              </a:spcBef>
              <a:buNone/>
              <a:defRPr sz="1867"/>
            </a:lvl1pPr>
            <a:lvl2pPr lvl="1" rtl="0">
              <a:spcBef>
                <a:spcPts val="0"/>
              </a:spcBef>
              <a:buNone/>
              <a:defRPr sz="1867"/>
            </a:lvl2pPr>
            <a:lvl3pPr lvl="2" rtl="0">
              <a:spcBef>
                <a:spcPts val="0"/>
              </a:spcBef>
              <a:buNone/>
              <a:defRPr sz="1867"/>
            </a:lvl3pPr>
            <a:lvl4pPr lvl="3" rtl="0">
              <a:spcBef>
                <a:spcPts val="0"/>
              </a:spcBef>
              <a:buNone/>
              <a:defRPr sz="1867"/>
            </a:lvl4pPr>
            <a:lvl5pPr lvl="4" rtl="0">
              <a:spcBef>
                <a:spcPts val="0"/>
              </a:spcBef>
              <a:buNone/>
              <a:defRPr sz="1867"/>
            </a:lvl5pPr>
            <a:lvl6pPr lvl="5" rtl="0">
              <a:spcBef>
                <a:spcPts val="0"/>
              </a:spcBef>
              <a:buNone/>
              <a:defRPr sz="1867"/>
            </a:lvl6pPr>
            <a:lvl7pPr lvl="6" rtl="0">
              <a:spcBef>
                <a:spcPts val="0"/>
              </a:spcBef>
              <a:buNone/>
              <a:defRPr sz="1867"/>
            </a:lvl7pPr>
            <a:lvl8pPr lvl="7" rtl="0">
              <a:spcBef>
                <a:spcPts val="0"/>
              </a:spcBef>
              <a:buNone/>
              <a:defRPr sz="1867"/>
            </a:lvl8pPr>
            <a:lvl9pPr lvl="8">
              <a:spcBef>
                <a:spcPts val="0"/>
              </a:spcBef>
              <a:buNone/>
              <a:defRPr sz="1867"/>
            </a:lvl9pPr>
          </a:lstStyle>
          <a:p>
            <a:endParaRPr/>
          </a:p>
        </p:txBody>
      </p:sp>
      <p:grpSp>
        <p:nvGrpSpPr>
          <p:cNvPr id="18" name="Shape 18"/>
          <p:cNvGrpSpPr/>
          <p:nvPr/>
        </p:nvGrpSpPr>
        <p:grpSpPr>
          <a:xfrm>
            <a:off x="486245" y="-8"/>
            <a:ext cx="2649233" cy="115599"/>
            <a:chOff x="364669" y="4969989"/>
            <a:chExt cx="996902" cy="43500"/>
          </a:xfrm>
        </p:grpSpPr>
        <p:sp>
          <p:nvSpPr>
            <p:cNvPr id="19" name="Shape 19"/>
            <p:cNvSpPr/>
            <p:nvPr/>
          </p:nvSpPr>
          <p:spPr>
            <a:xfrm>
              <a:off x="364669" y="4969989"/>
              <a:ext cx="249299" cy="43500"/>
            </a:xfrm>
            <a:prstGeom prst="rect">
              <a:avLst/>
            </a:prstGeom>
            <a:solidFill>
              <a:srgbClr val="4285F4"/>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a:solidFill>
                  <a:schemeClr val="lt1"/>
                </a:solidFill>
                <a:latin typeface="Roboto"/>
                <a:ea typeface="Roboto"/>
                <a:cs typeface="Roboto"/>
                <a:sym typeface="Roboto"/>
              </a:endParaRPr>
            </a:p>
          </p:txBody>
        </p:sp>
        <p:sp>
          <p:nvSpPr>
            <p:cNvPr id="20" name="Shape 20"/>
            <p:cNvSpPr/>
            <p:nvPr/>
          </p:nvSpPr>
          <p:spPr>
            <a:xfrm>
              <a:off x="613870" y="4969989"/>
              <a:ext cx="249300" cy="43500"/>
            </a:xfrm>
            <a:prstGeom prst="rect">
              <a:avLst/>
            </a:prstGeom>
            <a:solidFill>
              <a:srgbClr val="EA4335"/>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a:solidFill>
                  <a:schemeClr val="lt1"/>
                </a:solidFill>
                <a:latin typeface="Roboto"/>
                <a:ea typeface="Roboto"/>
                <a:cs typeface="Roboto"/>
                <a:sym typeface="Roboto"/>
              </a:endParaRPr>
            </a:p>
          </p:txBody>
        </p:sp>
        <p:sp>
          <p:nvSpPr>
            <p:cNvPr id="21" name="Shape 21"/>
            <p:cNvSpPr/>
            <p:nvPr/>
          </p:nvSpPr>
          <p:spPr>
            <a:xfrm>
              <a:off x="863071" y="4969989"/>
              <a:ext cx="249300" cy="43500"/>
            </a:xfrm>
            <a:prstGeom prst="rect">
              <a:avLst/>
            </a:prstGeom>
            <a:solidFill>
              <a:srgbClr val="FBBC05"/>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a:solidFill>
                  <a:schemeClr val="lt1"/>
                </a:solidFill>
                <a:latin typeface="Roboto"/>
                <a:ea typeface="Roboto"/>
                <a:cs typeface="Roboto"/>
                <a:sym typeface="Roboto"/>
              </a:endParaRPr>
            </a:p>
          </p:txBody>
        </p:sp>
        <p:sp>
          <p:nvSpPr>
            <p:cNvPr id="22" name="Shape 22"/>
            <p:cNvSpPr/>
            <p:nvPr/>
          </p:nvSpPr>
          <p:spPr>
            <a:xfrm>
              <a:off x="1112271" y="4969989"/>
              <a:ext cx="249300" cy="43500"/>
            </a:xfrm>
            <a:prstGeom prst="rect">
              <a:avLst/>
            </a:prstGeom>
            <a:solidFill>
              <a:srgbClr val="34A853"/>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a:solidFill>
                  <a:schemeClr val="lt1"/>
                </a:solidFill>
                <a:latin typeface="Roboto"/>
                <a:ea typeface="Roboto"/>
                <a:cs typeface="Roboto"/>
                <a:sym typeface="Roboto"/>
              </a:endParaRPr>
            </a:p>
          </p:txBody>
        </p:sp>
      </p:grpSp>
    </p:spTree>
    <p:extLst>
      <p:ext uri="{BB962C8B-B14F-4D97-AF65-F5344CB8AC3E}">
        <p14:creationId xmlns:p14="http://schemas.microsoft.com/office/powerpoint/2010/main" val="67480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72"/>
        <p:cNvGrpSpPr/>
        <p:nvPr/>
      </p:nvGrpSpPr>
      <p:grpSpPr>
        <a:xfrm>
          <a:off x="0" y="0"/>
          <a:ext cx="0" cy="0"/>
          <a:chOff x="0" y="0"/>
          <a:chExt cx="0" cy="0"/>
        </a:xfrm>
      </p:grpSpPr>
      <p:cxnSp>
        <p:nvCxnSpPr>
          <p:cNvPr id="73" name="Google Shape;73;p14"/>
          <p:cNvCxnSpPr/>
          <p:nvPr/>
        </p:nvCxnSpPr>
        <p:spPr>
          <a:xfrm>
            <a:off x="3303632" y="554200"/>
            <a:ext cx="8325600" cy="0"/>
          </a:xfrm>
          <a:prstGeom prst="straightConnector1">
            <a:avLst/>
          </a:prstGeom>
          <a:noFill/>
          <a:ln w="38100" cap="flat" cmpd="sng">
            <a:solidFill>
              <a:schemeClr val="lt1"/>
            </a:solidFill>
            <a:prstDash val="solid"/>
            <a:round/>
            <a:headEnd type="none" w="sm" len="sm"/>
            <a:tailEnd type="none" w="sm" len="sm"/>
          </a:ln>
        </p:spPr>
      </p:cxnSp>
      <p:cxnSp>
        <p:nvCxnSpPr>
          <p:cNvPr id="74" name="Google Shape;74;p14"/>
          <p:cNvCxnSpPr/>
          <p:nvPr/>
        </p:nvCxnSpPr>
        <p:spPr>
          <a:xfrm>
            <a:off x="3303632" y="6320000"/>
            <a:ext cx="8325600" cy="0"/>
          </a:xfrm>
          <a:prstGeom prst="straightConnector1">
            <a:avLst/>
          </a:prstGeom>
          <a:noFill/>
          <a:ln w="19050" cap="flat" cmpd="sng">
            <a:solidFill>
              <a:schemeClr val="lt1"/>
            </a:solidFill>
            <a:prstDash val="solid"/>
            <a:round/>
            <a:headEnd type="none" w="sm" len="sm"/>
            <a:tailEnd type="none" w="sm" len="sm"/>
          </a:ln>
        </p:spPr>
      </p:cxnSp>
      <p:cxnSp>
        <p:nvCxnSpPr>
          <p:cNvPr id="75" name="Google Shape;75;p14"/>
          <p:cNvCxnSpPr/>
          <p:nvPr/>
        </p:nvCxnSpPr>
        <p:spPr>
          <a:xfrm>
            <a:off x="566931" y="554200"/>
            <a:ext cx="244400" cy="0"/>
          </a:xfrm>
          <a:prstGeom prst="straightConnector1">
            <a:avLst/>
          </a:prstGeom>
          <a:noFill/>
          <a:ln w="19050" cap="flat" cmpd="sng">
            <a:solidFill>
              <a:schemeClr val="lt1"/>
            </a:solidFill>
            <a:prstDash val="solid"/>
            <a:round/>
            <a:headEnd type="none" w="sm" len="sm"/>
            <a:tailEnd type="none" w="sm" len="sm"/>
          </a:ln>
        </p:spPr>
      </p:cxnSp>
      <p:sp>
        <p:nvSpPr>
          <p:cNvPr id="76" name="Google Shape;76;p14"/>
          <p:cNvSpPr txBox="1">
            <a:spLocks noGrp="1"/>
          </p:cNvSpPr>
          <p:nvPr>
            <p:ph type="ctrTitle"/>
          </p:nvPr>
        </p:nvSpPr>
        <p:spPr>
          <a:xfrm>
            <a:off x="3162300" y="840300"/>
            <a:ext cx="8442000" cy="2056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None/>
              <a:defRPr sz="6400">
                <a:solidFill>
                  <a:schemeClr val="lt1"/>
                </a:solidFill>
              </a:defRPr>
            </a:lvl2pPr>
            <a:lvl3pPr lvl="2" rtl="0">
              <a:spcBef>
                <a:spcPts val="0"/>
              </a:spcBef>
              <a:spcAft>
                <a:spcPts val="0"/>
              </a:spcAft>
              <a:buClr>
                <a:schemeClr val="lt1"/>
              </a:buClr>
              <a:buSzPts val="4800"/>
              <a:buNone/>
              <a:defRPr sz="6400">
                <a:solidFill>
                  <a:schemeClr val="lt1"/>
                </a:solidFill>
              </a:defRPr>
            </a:lvl3pPr>
            <a:lvl4pPr lvl="3" rtl="0">
              <a:spcBef>
                <a:spcPts val="0"/>
              </a:spcBef>
              <a:spcAft>
                <a:spcPts val="0"/>
              </a:spcAft>
              <a:buClr>
                <a:schemeClr val="lt1"/>
              </a:buClr>
              <a:buSzPts val="4800"/>
              <a:buNone/>
              <a:defRPr sz="6400">
                <a:solidFill>
                  <a:schemeClr val="lt1"/>
                </a:solidFill>
              </a:defRPr>
            </a:lvl4pPr>
            <a:lvl5pPr lvl="4" rtl="0">
              <a:spcBef>
                <a:spcPts val="0"/>
              </a:spcBef>
              <a:spcAft>
                <a:spcPts val="0"/>
              </a:spcAft>
              <a:buClr>
                <a:schemeClr val="lt1"/>
              </a:buClr>
              <a:buSzPts val="4800"/>
              <a:buNone/>
              <a:defRPr sz="6400">
                <a:solidFill>
                  <a:schemeClr val="lt1"/>
                </a:solidFill>
              </a:defRPr>
            </a:lvl5pPr>
            <a:lvl6pPr lvl="5" rtl="0">
              <a:spcBef>
                <a:spcPts val="0"/>
              </a:spcBef>
              <a:spcAft>
                <a:spcPts val="0"/>
              </a:spcAft>
              <a:buClr>
                <a:schemeClr val="lt1"/>
              </a:buClr>
              <a:buSzPts val="4800"/>
              <a:buNone/>
              <a:defRPr sz="6400">
                <a:solidFill>
                  <a:schemeClr val="lt1"/>
                </a:solidFill>
              </a:defRPr>
            </a:lvl6pPr>
            <a:lvl7pPr lvl="6" rtl="0">
              <a:spcBef>
                <a:spcPts val="0"/>
              </a:spcBef>
              <a:spcAft>
                <a:spcPts val="0"/>
              </a:spcAft>
              <a:buClr>
                <a:schemeClr val="lt1"/>
              </a:buClr>
              <a:buSzPts val="4800"/>
              <a:buNone/>
              <a:defRPr sz="6400">
                <a:solidFill>
                  <a:schemeClr val="lt1"/>
                </a:solidFill>
              </a:defRPr>
            </a:lvl7pPr>
            <a:lvl8pPr lvl="7" rtl="0">
              <a:spcBef>
                <a:spcPts val="0"/>
              </a:spcBef>
              <a:spcAft>
                <a:spcPts val="0"/>
              </a:spcAft>
              <a:buClr>
                <a:schemeClr val="lt1"/>
              </a:buClr>
              <a:buSzPts val="4800"/>
              <a:buNone/>
              <a:defRPr sz="6400">
                <a:solidFill>
                  <a:schemeClr val="lt1"/>
                </a:solidFill>
              </a:defRPr>
            </a:lvl8pPr>
            <a:lvl9pPr lvl="8" rtl="0">
              <a:spcBef>
                <a:spcPts val="0"/>
              </a:spcBef>
              <a:spcAft>
                <a:spcPts val="0"/>
              </a:spcAft>
              <a:buClr>
                <a:schemeClr val="lt1"/>
              </a:buClr>
              <a:buSzPts val="4800"/>
              <a:buNone/>
              <a:defRPr sz="6400">
                <a:solidFill>
                  <a:schemeClr val="lt1"/>
                </a:solidFill>
              </a:defRPr>
            </a:lvl9pPr>
          </a:lstStyle>
          <a:p>
            <a:endParaRPr/>
          </a:p>
        </p:txBody>
      </p:sp>
      <p:sp>
        <p:nvSpPr>
          <p:cNvPr id="77" name="Google Shape;77;p14"/>
          <p:cNvSpPr txBox="1">
            <a:spLocks noGrp="1"/>
          </p:cNvSpPr>
          <p:nvPr>
            <p:ph type="subTitle" idx="1"/>
          </p:nvPr>
        </p:nvSpPr>
        <p:spPr>
          <a:xfrm>
            <a:off x="3187023" y="4317933"/>
            <a:ext cx="8442000" cy="165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2400">
                <a:solidFill>
                  <a:schemeClr val="lt1"/>
                </a:solidFill>
              </a:defRPr>
            </a:lvl2pPr>
            <a:lvl3pPr lvl="2" rtl="0">
              <a:lnSpc>
                <a:spcPct val="100000"/>
              </a:lnSpc>
              <a:spcBef>
                <a:spcPts val="0"/>
              </a:spcBef>
              <a:spcAft>
                <a:spcPts val="0"/>
              </a:spcAft>
              <a:buClr>
                <a:schemeClr val="lt1"/>
              </a:buClr>
              <a:buSzPts val="1800"/>
              <a:buNone/>
              <a:defRPr sz="2400">
                <a:solidFill>
                  <a:schemeClr val="lt1"/>
                </a:solidFill>
              </a:defRPr>
            </a:lvl3pPr>
            <a:lvl4pPr lvl="3" rtl="0">
              <a:lnSpc>
                <a:spcPct val="100000"/>
              </a:lnSpc>
              <a:spcBef>
                <a:spcPts val="0"/>
              </a:spcBef>
              <a:spcAft>
                <a:spcPts val="0"/>
              </a:spcAft>
              <a:buClr>
                <a:schemeClr val="lt1"/>
              </a:buClr>
              <a:buSzPts val="1800"/>
              <a:buNone/>
              <a:defRPr sz="2400">
                <a:solidFill>
                  <a:schemeClr val="lt1"/>
                </a:solidFill>
              </a:defRPr>
            </a:lvl4pPr>
            <a:lvl5pPr lvl="4" rtl="0">
              <a:lnSpc>
                <a:spcPct val="100000"/>
              </a:lnSpc>
              <a:spcBef>
                <a:spcPts val="0"/>
              </a:spcBef>
              <a:spcAft>
                <a:spcPts val="0"/>
              </a:spcAft>
              <a:buClr>
                <a:schemeClr val="lt1"/>
              </a:buClr>
              <a:buSzPts val="1800"/>
              <a:buNone/>
              <a:defRPr sz="2400">
                <a:solidFill>
                  <a:schemeClr val="lt1"/>
                </a:solidFill>
              </a:defRPr>
            </a:lvl5pPr>
            <a:lvl6pPr lvl="5" rtl="0">
              <a:lnSpc>
                <a:spcPct val="100000"/>
              </a:lnSpc>
              <a:spcBef>
                <a:spcPts val="0"/>
              </a:spcBef>
              <a:spcAft>
                <a:spcPts val="0"/>
              </a:spcAft>
              <a:buClr>
                <a:schemeClr val="lt1"/>
              </a:buClr>
              <a:buSzPts val="1800"/>
              <a:buNone/>
              <a:defRPr sz="2400">
                <a:solidFill>
                  <a:schemeClr val="lt1"/>
                </a:solidFill>
              </a:defRPr>
            </a:lvl6pPr>
            <a:lvl7pPr lvl="6" rtl="0">
              <a:lnSpc>
                <a:spcPct val="100000"/>
              </a:lnSpc>
              <a:spcBef>
                <a:spcPts val="0"/>
              </a:spcBef>
              <a:spcAft>
                <a:spcPts val="0"/>
              </a:spcAft>
              <a:buClr>
                <a:schemeClr val="lt1"/>
              </a:buClr>
              <a:buSzPts val="1800"/>
              <a:buNone/>
              <a:defRPr sz="2400">
                <a:solidFill>
                  <a:schemeClr val="lt1"/>
                </a:solidFill>
              </a:defRPr>
            </a:lvl7pPr>
            <a:lvl8pPr lvl="7" rtl="0">
              <a:lnSpc>
                <a:spcPct val="100000"/>
              </a:lnSpc>
              <a:spcBef>
                <a:spcPts val="0"/>
              </a:spcBef>
              <a:spcAft>
                <a:spcPts val="0"/>
              </a:spcAft>
              <a:buClr>
                <a:schemeClr val="lt1"/>
              </a:buClr>
              <a:buSzPts val="1800"/>
              <a:buNone/>
              <a:defRPr sz="2400">
                <a:solidFill>
                  <a:schemeClr val="lt1"/>
                </a:solidFill>
              </a:defRPr>
            </a:lvl8pPr>
            <a:lvl9pPr lvl="8" rtl="0">
              <a:lnSpc>
                <a:spcPct val="100000"/>
              </a:lnSpc>
              <a:spcBef>
                <a:spcPts val="0"/>
              </a:spcBef>
              <a:spcAft>
                <a:spcPts val="0"/>
              </a:spcAft>
              <a:buClr>
                <a:schemeClr val="lt1"/>
              </a:buClr>
              <a:buSzPts val="1800"/>
              <a:buNone/>
              <a:defRPr sz="2400">
                <a:solidFill>
                  <a:schemeClr val="lt1"/>
                </a:solidFill>
              </a:defRPr>
            </a:lvl9pPr>
          </a:lstStyle>
          <a:p>
            <a:endParaRPr/>
          </a:p>
        </p:txBody>
      </p:sp>
      <p:sp>
        <p:nvSpPr>
          <p:cNvPr id="78" name="Google Shape;78;p1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630175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79"/>
        <p:cNvGrpSpPr/>
        <p:nvPr/>
      </p:nvGrpSpPr>
      <p:grpSpPr>
        <a:xfrm>
          <a:off x="0" y="0"/>
          <a:ext cx="0" cy="0"/>
          <a:chOff x="0" y="0"/>
          <a:chExt cx="0" cy="0"/>
        </a:xfrm>
      </p:grpSpPr>
      <p:cxnSp>
        <p:nvCxnSpPr>
          <p:cNvPr id="80" name="Google Shape;80;p15"/>
          <p:cNvCxnSpPr/>
          <p:nvPr/>
        </p:nvCxnSpPr>
        <p:spPr>
          <a:xfrm>
            <a:off x="566933" y="554200"/>
            <a:ext cx="11062400" cy="0"/>
          </a:xfrm>
          <a:prstGeom prst="straightConnector1">
            <a:avLst/>
          </a:prstGeom>
          <a:noFill/>
          <a:ln w="38100" cap="flat" cmpd="sng">
            <a:solidFill>
              <a:schemeClr val="lt1"/>
            </a:solidFill>
            <a:prstDash val="solid"/>
            <a:round/>
            <a:headEnd type="none" w="sm" len="sm"/>
            <a:tailEnd type="none" w="sm" len="sm"/>
          </a:ln>
        </p:spPr>
      </p:cxnSp>
      <p:cxnSp>
        <p:nvCxnSpPr>
          <p:cNvPr id="81" name="Google Shape;81;p15"/>
          <p:cNvCxnSpPr/>
          <p:nvPr/>
        </p:nvCxnSpPr>
        <p:spPr>
          <a:xfrm>
            <a:off x="566933" y="6320000"/>
            <a:ext cx="11062400" cy="0"/>
          </a:xfrm>
          <a:prstGeom prst="straightConnector1">
            <a:avLst/>
          </a:prstGeom>
          <a:noFill/>
          <a:ln w="19050" cap="flat" cmpd="sng">
            <a:solidFill>
              <a:schemeClr val="lt1"/>
            </a:solidFill>
            <a:prstDash val="solid"/>
            <a:round/>
            <a:headEnd type="none" w="sm" len="sm"/>
            <a:tailEnd type="none" w="sm" len="sm"/>
          </a:ln>
        </p:spPr>
      </p:cxnSp>
      <p:sp>
        <p:nvSpPr>
          <p:cNvPr id="82" name="Google Shape;82;p15"/>
          <p:cNvSpPr txBox="1">
            <a:spLocks noGrp="1"/>
          </p:cNvSpPr>
          <p:nvPr>
            <p:ph type="title"/>
          </p:nvPr>
        </p:nvSpPr>
        <p:spPr>
          <a:xfrm>
            <a:off x="541900" y="2409100"/>
            <a:ext cx="11062400" cy="205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endParaRPr/>
          </a:p>
        </p:txBody>
      </p:sp>
      <p:sp>
        <p:nvSpPr>
          <p:cNvPr id="83" name="Google Shape;83;p15"/>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3219203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cxnSp>
        <p:nvCxnSpPr>
          <p:cNvPr id="85" name="Google Shape;85;p16"/>
          <p:cNvCxnSpPr/>
          <p:nvPr/>
        </p:nvCxnSpPr>
        <p:spPr>
          <a:xfrm>
            <a:off x="3303632" y="554200"/>
            <a:ext cx="8325600" cy="0"/>
          </a:xfrm>
          <a:prstGeom prst="straightConnector1">
            <a:avLst/>
          </a:prstGeom>
          <a:noFill/>
          <a:ln w="38100" cap="flat" cmpd="sng">
            <a:solidFill>
              <a:schemeClr val="dk2"/>
            </a:solidFill>
            <a:prstDash val="solid"/>
            <a:round/>
            <a:headEnd type="none" w="sm" len="sm"/>
            <a:tailEnd type="none" w="sm" len="sm"/>
          </a:ln>
        </p:spPr>
      </p:cxnSp>
      <p:cxnSp>
        <p:nvCxnSpPr>
          <p:cNvPr id="86" name="Google Shape;86;p16"/>
          <p:cNvCxnSpPr/>
          <p:nvPr/>
        </p:nvCxnSpPr>
        <p:spPr>
          <a:xfrm>
            <a:off x="3303632" y="6320000"/>
            <a:ext cx="8325600" cy="0"/>
          </a:xfrm>
          <a:prstGeom prst="straightConnector1">
            <a:avLst/>
          </a:prstGeom>
          <a:noFill/>
          <a:ln w="19050" cap="flat" cmpd="sng">
            <a:solidFill>
              <a:schemeClr val="dk2"/>
            </a:solidFill>
            <a:prstDash val="solid"/>
            <a:round/>
            <a:headEnd type="none" w="sm" len="sm"/>
            <a:tailEnd type="none" w="sm" len="sm"/>
          </a:ln>
        </p:spPr>
      </p:cxnSp>
      <p:cxnSp>
        <p:nvCxnSpPr>
          <p:cNvPr id="87" name="Google Shape;87;p16"/>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88" name="Google Shape;88;p16"/>
          <p:cNvSpPr txBox="1">
            <a:spLocks noGrp="1"/>
          </p:cNvSpPr>
          <p:nvPr>
            <p:ph type="title"/>
          </p:nvPr>
        </p:nvSpPr>
        <p:spPr>
          <a:xfrm>
            <a:off x="3200333" y="767933"/>
            <a:ext cx="8428800" cy="84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 name="Google Shape;89;p16"/>
          <p:cNvSpPr txBox="1">
            <a:spLocks noGrp="1"/>
          </p:cNvSpPr>
          <p:nvPr>
            <p:ph type="body" idx="1"/>
          </p:nvPr>
        </p:nvSpPr>
        <p:spPr>
          <a:xfrm>
            <a:off x="3213483" y="2127701"/>
            <a:ext cx="8428800" cy="4003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90" name="Google Shape;90;p16"/>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24617239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1"/>
        <p:cNvGrpSpPr/>
        <p:nvPr/>
      </p:nvGrpSpPr>
      <p:grpSpPr>
        <a:xfrm>
          <a:off x="0" y="0"/>
          <a:ext cx="0" cy="0"/>
          <a:chOff x="0" y="0"/>
          <a:chExt cx="0" cy="0"/>
        </a:xfrm>
      </p:grpSpPr>
      <p:cxnSp>
        <p:nvCxnSpPr>
          <p:cNvPr id="92" name="Google Shape;92;p17"/>
          <p:cNvCxnSpPr/>
          <p:nvPr/>
        </p:nvCxnSpPr>
        <p:spPr>
          <a:xfrm>
            <a:off x="3303632" y="554200"/>
            <a:ext cx="8325600" cy="0"/>
          </a:xfrm>
          <a:prstGeom prst="straightConnector1">
            <a:avLst/>
          </a:prstGeom>
          <a:noFill/>
          <a:ln w="38100" cap="flat" cmpd="sng">
            <a:solidFill>
              <a:schemeClr val="dk2"/>
            </a:solidFill>
            <a:prstDash val="solid"/>
            <a:round/>
            <a:headEnd type="none" w="sm" len="sm"/>
            <a:tailEnd type="none" w="sm" len="sm"/>
          </a:ln>
        </p:spPr>
      </p:cxnSp>
      <p:cxnSp>
        <p:nvCxnSpPr>
          <p:cNvPr id="93" name="Google Shape;93;p17"/>
          <p:cNvCxnSpPr/>
          <p:nvPr/>
        </p:nvCxnSpPr>
        <p:spPr>
          <a:xfrm>
            <a:off x="3303632" y="6320000"/>
            <a:ext cx="8325600" cy="0"/>
          </a:xfrm>
          <a:prstGeom prst="straightConnector1">
            <a:avLst/>
          </a:prstGeom>
          <a:noFill/>
          <a:ln w="19050" cap="flat" cmpd="sng">
            <a:solidFill>
              <a:schemeClr val="dk2"/>
            </a:solidFill>
            <a:prstDash val="solid"/>
            <a:round/>
            <a:headEnd type="none" w="sm" len="sm"/>
            <a:tailEnd type="none" w="sm" len="sm"/>
          </a:ln>
        </p:spPr>
      </p:cxnSp>
      <p:cxnSp>
        <p:nvCxnSpPr>
          <p:cNvPr id="94" name="Google Shape;94;p17"/>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95" name="Google Shape;95;p17"/>
          <p:cNvSpPr txBox="1">
            <a:spLocks noGrp="1"/>
          </p:cNvSpPr>
          <p:nvPr>
            <p:ph type="title"/>
          </p:nvPr>
        </p:nvSpPr>
        <p:spPr>
          <a:xfrm>
            <a:off x="3200333" y="767933"/>
            <a:ext cx="8428800" cy="84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17"/>
          <p:cNvSpPr txBox="1">
            <a:spLocks noGrp="1"/>
          </p:cNvSpPr>
          <p:nvPr>
            <p:ph type="body" idx="1"/>
          </p:nvPr>
        </p:nvSpPr>
        <p:spPr>
          <a:xfrm>
            <a:off x="3200404" y="2136900"/>
            <a:ext cx="4095200" cy="400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97" name="Google Shape;97;p17"/>
          <p:cNvSpPr txBox="1">
            <a:spLocks noGrp="1"/>
          </p:cNvSpPr>
          <p:nvPr>
            <p:ph type="body" idx="2"/>
          </p:nvPr>
        </p:nvSpPr>
        <p:spPr>
          <a:xfrm>
            <a:off x="7534096" y="2136900"/>
            <a:ext cx="4095200" cy="400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98" name="Google Shape;98;p17"/>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976569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404400" y="548767"/>
            <a:ext cx="11360800" cy="852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 name="Google Shape;101;p18"/>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2177782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2"/>
        <p:cNvGrpSpPr/>
        <p:nvPr/>
      </p:nvGrpSpPr>
      <p:grpSpPr>
        <a:xfrm>
          <a:off x="0" y="0"/>
          <a:ext cx="0" cy="0"/>
          <a:chOff x="0" y="0"/>
          <a:chExt cx="0" cy="0"/>
        </a:xfrm>
      </p:grpSpPr>
      <p:cxnSp>
        <p:nvCxnSpPr>
          <p:cNvPr id="103" name="Google Shape;103;p19"/>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104" name="Google Shape;104;p19"/>
          <p:cNvSpPr txBox="1">
            <a:spLocks noGrp="1"/>
          </p:cNvSpPr>
          <p:nvPr>
            <p:ph type="title"/>
          </p:nvPr>
        </p:nvSpPr>
        <p:spPr>
          <a:xfrm>
            <a:off x="426000" y="1248800"/>
            <a:ext cx="3744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05" name="Google Shape;105;p19"/>
          <p:cNvSpPr txBox="1">
            <a:spLocks noGrp="1"/>
          </p:cNvSpPr>
          <p:nvPr>
            <p:ph type="body" idx="1"/>
          </p:nvPr>
        </p:nvSpPr>
        <p:spPr>
          <a:xfrm>
            <a:off x="426000" y="2462405"/>
            <a:ext cx="3744000" cy="37416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106" name="Google Shape;106;p19"/>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18445318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11"/>
        <p:cNvGrpSpPr/>
        <p:nvPr/>
      </p:nvGrpSpPr>
      <p:grpSpPr>
        <a:xfrm>
          <a:off x="0" y="0"/>
          <a:ext cx="0" cy="0"/>
          <a:chOff x="0" y="0"/>
          <a:chExt cx="0" cy="0"/>
        </a:xfrm>
      </p:grpSpPr>
      <p:sp>
        <p:nvSpPr>
          <p:cNvPr id="112" name="Google Shape;112;p21"/>
          <p:cNvSpPr/>
          <p:nvPr/>
        </p:nvSpPr>
        <p:spPr>
          <a:xfrm>
            <a:off x="6096000" y="167"/>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13" name="Google Shape;113;p21"/>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114" name="Google Shape;114;p21"/>
          <p:cNvSpPr txBox="1">
            <a:spLocks noGrp="1"/>
          </p:cNvSpPr>
          <p:nvPr>
            <p:ph type="title"/>
          </p:nvPr>
        </p:nvSpPr>
        <p:spPr>
          <a:xfrm>
            <a:off x="354000" y="1863133"/>
            <a:ext cx="5393600" cy="175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4800">
                <a:solidFill>
                  <a:schemeClr val="dk1"/>
                </a:solidFill>
              </a:defRPr>
            </a:lvl1pPr>
            <a:lvl2pPr lvl="1" algn="ctr" rtl="0">
              <a:spcBef>
                <a:spcPts val="0"/>
              </a:spcBef>
              <a:spcAft>
                <a:spcPts val="0"/>
              </a:spcAft>
              <a:buClr>
                <a:schemeClr val="dk1"/>
              </a:buClr>
              <a:buSzPts val="3600"/>
              <a:buNone/>
              <a:defRPr sz="4800">
                <a:solidFill>
                  <a:schemeClr val="dk1"/>
                </a:solidFill>
              </a:defRPr>
            </a:lvl2pPr>
            <a:lvl3pPr lvl="2" algn="ctr" rtl="0">
              <a:spcBef>
                <a:spcPts val="0"/>
              </a:spcBef>
              <a:spcAft>
                <a:spcPts val="0"/>
              </a:spcAft>
              <a:buClr>
                <a:schemeClr val="dk1"/>
              </a:buClr>
              <a:buSzPts val="3600"/>
              <a:buNone/>
              <a:defRPr sz="4800">
                <a:solidFill>
                  <a:schemeClr val="dk1"/>
                </a:solidFill>
              </a:defRPr>
            </a:lvl3pPr>
            <a:lvl4pPr lvl="3" algn="ctr" rtl="0">
              <a:spcBef>
                <a:spcPts val="0"/>
              </a:spcBef>
              <a:spcAft>
                <a:spcPts val="0"/>
              </a:spcAft>
              <a:buClr>
                <a:schemeClr val="dk1"/>
              </a:buClr>
              <a:buSzPts val="3600"/>
              <a:buNone/>
              <a:defRPr sz="4800">
                <a:solidFill>
                  <a:schemeClr val="dk1"/>
                </a:solidFill>
              </a:defRPr>
            </a:lvl4pPr>
            <a:lvl5pPr lvl="4" algn="ctr" rtl="0">
              <a:spcBef>
                <a:spcPts val="0"/>
              </a:spcBef>
              <a:spcAft>
                <a:spcPts val="0"/>
              </a:spcAft>
              <a:buClr>
                <a:schemeClr val="dk1"/>
              </a:buClr>
              <a:buSzPts val="3600"/>
              <a:buNone/>
              <a:defRPr sz="4800">
                <a:solidFill>
                  <a:schemeClr val="dk1"/>
                </a:solidFill>
              </a:defRPr>
            </a:lvl5pPr>
            <a:lvl6pPr lvl="5" algn="ctr" rtl="0">
              <a:spcBef>
                <a:spcPts val="0"/>
              </a:spcBef>
              <a:spcAft>
                <a:spcPts val="0"/>
              </a:spcAft>
              <a:buClr>
                <a:schemeClr val="dk1"/>
              </a:buClr>
              <a:buSzPts val="3600"/>
              <a:buNone/>
              <a:defRPr sz="4800">
                <a:solidFill>
                  <a:schemeClr val="dk1"/>
                </a:solidFill>
              </a:defRPr>
            </a:lvl6pPr>
            <a:lvl7pPr lvl="6" algn="ctr" rtl="0">
              <a:spcBef>
                <a:spcPts val="0"/>
              </a:spcBef>
              <a:spcAft>
                <a:spcPts val="0"/>
              </a:spcAft>
              <a:buClr>
                <a:schemeClr val="dk1"/>
              </a:buClr>
              <a:buSzPts val="3600"/>
              <a:buNone/>
              <a:defRPr sz="4800">
                <a:solidFill>
                  <a:schemeClr val="dk1"/>
                </a:solidFill>
              </a:defRPr>
            </a:lvl7pPr>
            <a:lvl8pPr lvl="7" algn="ctr" rtl="0">
              <a:spcBef>
                <a:spcPts val="0"/>
              </a:spcBef>
              <a:spcAft>
                <a:spcPts val="0"/>
              </a:spcAft>
              <a:buClr>
                <a:schemeClr val="dk1"/>
              </a:buClr>
              <a:buSzPts val="3600"/>
              <a:buNone/>
              <a:defRPr sz="4800">
                <a:solidFill>
                  <a:schemeClr val="dk1"/>
                </a:solidFill>
              </a:defRPr>
            </a:lvl8pPr>
            <a:lvl9pPr lvl="8" algn="ctr" rtl="0">
              <a:spcBef>
                <a:spcPts val="0"/>
              </a:spcBef>
              <a:spcAft>
                <a:spcPts val="0"/>
              </a:spcAft>
              <a:buClr>
                <a:schemeClr val="dk1"/>
              </a:buClr>
              <a:buSzPts val="3600"/>
              <a:buNone/>
              <a:defRPr sz="4800">
                <a:solidFill>
                  <a:schemeClr val="dk1"/>
                </a:solidFill>
              </a:defRPr>
            </a:lvl9pPr>
          </a:lstStyle>
          <a:p>
            <a:endParaRPr/>
          </a:p>
        </p:txBody>
      </p:sp>
      <p:sp>
        <p:nvSpPr>
          <p:cNvPr id="115" name="Google Shape;115;p21"/>
          <p:cNvSpPr txBox="1">
            <a:spLocks noGrp="1"/>
          </p:cNvSpPr>
          <p:nvPr>
            <p:ph type="subTitle" idx="1"/>
          </p:nvPr>
        </p:nvSpPr>
        <p:spPr>
          <a:xfrm>
            <a:off x="354000" y="3647161"/>
            <a:ext cx="5393600" cy="179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16" name="Google Shape;116;p21"/>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rtl="0">
              <a:spcBef>
                <a:spcPts val="0"/>
              </a:spcBef>
              <a:spcAft>
                <a:spcPts val="0"/>
              </a:spcAft>
              <a:buClr>
                <a:schemeClr val="lt1"/>
              </a:buClr>
              <a:buSzPts val="1800"/>
              <a:buChar char="●"/>
              <a:defRPr>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117" name="Google Shape;117;p2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3673479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b="1">
                <a:solidFill>
                  <a:schemeClr val="accent2">
                    <a:lumMod val="50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lvl1pPr>
              <a:defRPr>
                <a:solidFill>
                  <a:schemeClr val="accent2">
                    <a:lumMod val="50000"/>
                  </a:schemeClr>
                </a:solidFill>
              </a:defRPr>
            </a:lvl1pPr>
            <a:lvl2pPr>
              <a:defRPr>
                <a:solidFill>
                  <a:schemeClr val="accent2">
                    <a:lumMod val="50000"/>
                  </a:schemeClr>
                </a:solidFill>
              </a:defRPr>
            </a:lvl2pPr>
            <a:lvl3pPr>
              <a:defRPr>
                <a:solidFill>
                  <a:schemeClr val="accent2">
                    <a:lumMod val="50000"/>
                  </a:schemeClr>
                </a:solidFill>
              </a:defRPr>
            </a:lvl3pPr>
            <a:lvl4pPr>
              <a:defRPr>
                <a:solidFill>
                  <a:schemeClr val="accent2">
                    <a:lumMod val="50000"/>
                  </a:schemeClr>
                </a:solidFill>
              </a:defRPr>
            </a:lvl4pPr>
            <a:lvl5pPr>
              <a:defRPr>
                <a:solidFill>
                  <a:schemeClr val="accent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9A2C92A-2956-4309-82E7-E518A62132BD}" type="datetimeFigureOut">
              <a:rPr lang="es-PE" smtClean="0"/>
              <a:t>27/02/23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17B18638-B53E-4F94-B3E7-A0E48A10A5E4}" type="slidenum">
              <a:rPr lang="es-PE" smtClean="0"/>
              <a:t>‹Nº›</a:t>
            </a:fld>
            <a:endParaRPr lang="es-PE"/>
          </a:p>
        </p:txBody>
      </p:sp>
    </p:spTree>
    <p:extLst>
      <p:ext uri="{BB962C8B-B14F-4D97-AF65-F5344CB8AC3E}">
        <p14:creationId xmlns:p14="http://schemas.microsoft.com/office/powerpoint/2010/main" val="2117125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8"/>
        <p:cNvGrpSpPr/>
        <p:nvPr/>
      </p:nvGrpSpPr>
      <p:grpSpPr>
        <a:xfrm>
          <a:off x="0" y="0"/>
          <a:ext cx="0" cy="0"/>
          <a:chOff x="0" y="0"/>
          <a:chExt cx="0" cy="0"/>
        </a:xfrm>
      </p:grpSpPr>
      <p:cxnSp>
        <p:nvCxnSpPr>
          <p:cNvPr id="119" name="Google Shape;119;p22"/>
          <p:cNvCxnSpPr/>
          <p:nvPr/>
        </p:nvCxnSpPr>
        <p:spPr>
          <a:xfrm>
            <a:off x="566933" y="6320000"/>
            <a:ext cx="11062400" cy="0"/>
          </a:xfrm>
          <a:prstGeom prst="straightConnector1">
            <a:avLst/>
          </a:prstGeom>
          <a:noFill/>
          <a:ln w="19050" cap="flat" cmpd="sng">
            <a:solidFill>
              <a:schemeClr val="dk2"/>
            </a:solidFill>
            <a:prstDash val="solid"/>
            <a:round/>
            <a:headEnd type="none" w="sm" len="sm"/>
            <a:tailEnd type="none" w="sm" len="sm"/>
          </a:ln>
        </p:spPr>
      </p:cxnSp>
      <p:cxnSp>
        <p:nvCxnSpPr>
          <p:cNvPr id="120" name="Google Shape;120;p22"/>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121" name="Google Shape;121;p22"/>
          <p:cNvSpPr txBox="1">
            <a:spLocks noGrp="1"/>
          </p:cNvSpPr>
          <p:nvPr>
            <p:ph type="body" idx="1"/>
          </p:nvPr>
        </p:nvSpPr>
        <p:spPr>
          <a:xfrm>
            <a:off x="437356" y="5634700"/>
            <a:ext cx="11184800" cy="524800"/>
          </a:xfrm>
          <a:prstGeom prst="rect">
            <a:avLst/>
          </a:prstGeom>
        </p:spPr>
        <p:txBody>
          <a:bodyPr spcFirstLastPara="1" wrap="square" lIns="91425" tIns="91425" rIns="91425" bIns="91425" anchor="ctr" anchorCtr="0">
            <a:noAutofit/>
          </a:bodyPr>
          <a:lstStyle>
            <a:lvl1pPr marL="609585" lvl="0" indent="-304792" rtl="0">
              <a:lnSpc>
                <a:spcPct val="100000"/>
              </a:lnSpc>
              <a:spcBef>
                <a:spcPts val="0"/>
              </a:spcBef>
              <a:spcAft>
                <a:spcPts val="0"/>
              </a:spcAft>
              <a:buSzPts val="1800"/>
              <a:buNone/>
              <a:defRPr/>
            </a:lvl1pPr>
          </a:lstStyle>
          <a:p>
            <a:endParaRPr/>
          </a:p>
        </p:txBody>
      </p:sp>
      <p:sp>
        <p:nvSpPr>
          <p:cNvPr id="122" name="Google Shape;122;p2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41680013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23"/>
        <p:cNvGrpSpPr/>
        <p:nvPr/>
      </p:nvGrpSpPr>
      <p:grpSpPr>
        <a:xfrm>
          <a:off x="0" y="0"/>
          <a:ext cx="0" cy="0"/>
          <a:chOff x="0" y="0"/>
          <a:chExt cx="0" cy="0"/>
        </a:xfrm>
      </p:grpSpPr>
      <p:cxnSp>
        <p:nvCxnSpPr>
          <p:cNvPr id="124" name="Google Shape;124;p23"/>
          <p:cNvCxnSpPr/>
          <p:nvPr/>
        </p:nvCxnSpPr>
        <p:spPr>
          <a:xfrm>
            <a:off x="566933" y="6320000"/>
            <a:ext cx="11062400" cy="0"/>
          </a:xfrm>
          <a:prstGeom prst="straightConnector1">
            <a:avLst/>
          </a:prstGeom>
          <a:noFill/>
          <a:ln w="19050" cap="flat" cmpd="sng">
            <a:solidFill>
              <a:schemeClr val="dk2"/>
            </a:solidFill>
            <a:prstDash val="solid"/>
            <a:round/>
            <a:headEnd type="none" w="sm" len="sm"/>
            <a:tailEnd type="none" w="sm" len="sm"/>
          </a:ln>
        </p:spPr>
      </p:cxnSp>
      <p:cxnSp>
        <p:nvCxnSpPr>
          <p:cNvPr id="125" name="Google Shape;125;p23"/>
          <p:cNvCxnSpPr/>
          <p:nvPr/>
        </p:nvCxnSpPr>
        <p:spPr>
          <a:xfrm>
            <a:off x="566933" y="554200"/>
            <a:ext cx="11062400" cy="0"/>
          </a:xfrm>
          <a:prstGeom prst="straightConnector1">
            <a:avLst/>
          </a:prstGeom>
          <a:noFill/>
          <a:ln w="38100" cap="flat" cmpd="sng">
            <a:solidFill>
              <a:schemeClr val="dk2"/>
            </a:solidFill>
            <a:prstDash val="solid"/>
            <a:round/>
            <a:headEnd type="none" w="sm" len="sm"/>
            <a:tailEnd type="none" w="sm" len="sm"/>
          </a:ln>
        </p:spPr>
      </p:cxnSp>
      <p:sp>
        <p:nvSpPr>
          <p:cNvPr id="126" name="Google Shape;126;p23"/>
          <p:cNvSpPr txBox="1">
            <a:spLocks noGrp="1"/>
          </p:cNvSpPr>
          <p:nvPr>
            <p:ph type="title" hasCustomPrompt="1"/>
          </p:nvPr>
        </p:nvSpPr>
        <p:spPr>
          <a:xfrm>
            <a:off x="1138600" y="1739800"/>
            <a:ext cx="9914800" cy="205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9pPr>
          </a:lstStyle>
          <a:p>
            <a:r>
              <a:t>xx%</a:t>
            </a:r>
          </a:p>
        </p:txBody>
      </p:sp>
      <p:sp>
        <p:nvSpPr>
          <p:cNvPr id="127" name="Google Shape;127;p23"/>
          <p:cNvSpPr txBox="1">
            <a:spLocks noGrp="1"/>
          </p:cNvSpPr>
          <p:nvPr>
            <p:ph type="body" idx="1"/>
          </p:nvPr>
        </p:nvSpPr>
        <p:spPr>
          <a:xfrm>
            <a:off x="1138600" y="3892600"/>
            <a:ext cx="9914800" cy="1428800"/>
          </a:xfrm>
          <a:prstGeom prst="rect">
            <a:avLst/>
          </a:prstGeom>
        </p:spPr>
        <p:txBody>
          <a:bodyPr spcFirstLastPara="1" wrap="square" lIns="91425" tIns="91425" rIns="91425" bIns="91425" anchor="t" anchorCtr="0">
            <a:noAutofit/>
          </a:bodyPr>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28" name="Google Shape;128;p2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1634879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2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40162257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b="1">
                <a:solidFill>
                  <a:schemeClr val="accent2">
                    <a:lumMod val="50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lvl1pPr>
              <a:defRPr>
                <a:solidFill>
                  <a:schemeClr val="accent2">
                    <a:lumMod val="50000"/>
                  </a:schemeClr>
                </a:solidFill>
              </a:defRPr>
            </a:lvl1pPr>
            <a:lvl2pPr>
              <a:defRPr>
                <a:solidFill>
                  <a:schemeClr val="accent2">
                    <a:lumMod val="50000"/>
                  </a:schemeClr>
                </a:solidFill>
              </a:defRPr>
            </a:lvl2pPr>
            <a:lvl3pPr>
              <a:defRPr>
                <a:solidFill>
                  <a:schemeClr val="accent2">
                    <a:lumMod val="50000"/>
                  </a:schemeClr>
                </a:solidFill>
              </a:defRPr>
            </a:lvl3pPr>
            <a:lvl4pPr>
              <a:defRPr>
                <a:solidFill>
                  <a:schemeClr val="accent2">
                    <a:lumMod val="50000"/>
                  </a:schemeClr>
                </a:solidFill>
              </a:defRPr>
            </a:lvl4pPr>
            <a:lvl5pPr>
              <a:defRPr>
                <a:solidFill>
                  <a:schemeClr val="accent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9A2C92A-2956-4309-82E7-E518A62132BD}" type="datetimeFigureOut">
              <a:rPr lang="es-PE" smtClean="0"/>
              <a:t>27/02/23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17B18638-B53E-4F94-B3E7-A0E48A10A5E4}" type="slidenum">
              <a:rPr lang="es-PE" smtClean="0"/>
              <a:t>‹Nº›</a:t>
            </a:fld>
            <a:endParaRPr lang="es-PE"/>
          </a:p>
        </p:txBody>
      </p:sp>
    </p:spTree>
    <p:extLst>
      <p:ext uri="{BB962C8B-B14F-4D97-AF65-F5344CB8AC3E}">
        <p14:creationId xmlns:p14="http://schemas.microsoft.com/office/powerpoint/2010/main" val="3171037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13145"/>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ontenido con título">
    <p:spTree>
      <p:nvGrpSpPr>
        <p:cNvPr id="1" name=""/>
        <p:cNvGrpSpPr/>
        <p:nvPr/>
      </p:nvGrpSpPr>
      <p:grpSpPr>
        <a:xfrm>
          <a:off x="0" y="0"/>
          <a:ext cx="0" cy="0"/>
          <a:chOff x="0" y="0"/>
          <a:chExt cx="0" cy="0"/>
        </a:xfrm>
      </p:grpSpPr>
      <p:sp>
        <p:nvSpPr>
          <p:cNvPr id="73" name="Shape 73"/>
          <p:cNvSpPr>
            <a:spLocks noGrp="1"/>
          </p:cNvSpPr>
          <p:nvPr>
            <p:ph type="title"/>
          </p:nvPr>
        </p:nvSpPr>
        <p:spPr>
          <a:xfrm>
            <a:off x="839799" y="457200"/>
            <a:ext cx="3932239" cy="1600200"/>
          </a:xfrm>
          <a:prstGeom prst="rect">
            <a:avLst/>
          </a:prstGeom>
        </p:spPr>
        <p:txBody>
          <a:bodyPr anchor="b"/>
          <a:lstStyle>
            <a:lvl1pPr>
              <a:defRPr sz="2400"/>
            </a:lvl1pPr>
          </a:lstStyle>
          <a:p>
            <a:r>
              <a:t>Texto del título</a:t>
            </a:r>
          </a:p>
        </p:txBody>
      </p:sp>
      <p:sp>
        <p:nvSpPr>
          <p:cNvPr id="74" name="Shape 74"/>
          <p:cNvSpPr>
            <a:spLocks noGrp="1"/>
          </p:cNvSpPr>
          <p:nvPr>
            <p:ph type="body" sz="half" idx="1"/>
          </p:nvPr>
        </p:nvSpPr>
        <p:spPr>
          <a:xfrm>
            <a:off x="5183187" y="987434"/>
            <a:ext cx="6172201" cy="4873625"/>
          </a:xfrm>
          <a:prstGeom prst="rect">
            <a:avLst/>
          </a:prstGeom>
        </p:spPr>
        <p:txBody>
          <a:bodyPr/>
          <a:lstStyle>
            <a:lvl1pPr>
              <a:defRPr sz="2400"/>
            </a:lvl1pPr>
            <a:lvl2pPr marL="538803" indent="-195930">
              <a:defRPr sz="2400"/>
            </a:lvl2pPr>
            <a:lvl3pPr marL="914332" indent="-228584">
              <a:defRPr sz="2400"/>
            </a:lvl3pPr>
            <a:lvl4pPr marL="1302922" indent="-274300">
              <a:defRPr sz="2400"/>
            </a:lvl4pPr>
            <a:lvl5pPr marL="1645798" indent="-274300">
              <a:defRPr sz="2400"/>
            </a:lvl5pPr>
          </a:lstStyle>
          <a:p>
            <a:r>
              <a:t>Nivel de texto 1</a:t>
            </a:r>
          </a:p>
          <a:p>
            <a:pPr lvl="1"/>
            <a:r>
              <a:t>Nivel de texto 2</a:t>
            </a:r>
          </a:p>
          <a:p>
            <a:pPr lvl="2"/>
            <a:r>
              <a:t>Nivel de texto 3</a:t>
            </a:r>
          </a:p>
          <a:p>
            <a:pPr lvl="3"/>
            <a:r>
              <a:t>Nivel de texto 4</a:t>
            </a:r>
          </a:p>
          <a:p>
            <a:pPr lvl="4"/>
            <a:r>
              <a:t>Nivel de texto 5</a:t>
            </a:r>
          </a:p>
        </p:txBody>
      </p:sp>
      <p:sp>
        <p:nvSpPr>
          <p:cNvPr id="75" name="Shape 75" descr="Marcador de texto 3"/>
          <p:cNvSpPr>
            <a:spLocks noGrp="1"/>
          </p:cNvSpPr>
          <p:nvPr>
            <p:ph type="body" sz="quarter" idx="13"/>
          </p:nvPr>
        </p:nvSpPr>
        <p:spPr>
          <a:xfrm>
            <a:off x="839798" y="2057403"/>
            <a:ext cx="3932239" cy="3811588"/>
          </a:xfrm>
          <a:prstGeom prst="rect">
            <a:avLst/>
          </a:prstGeom>
        </p:spPr>
        <p:txBody>
          <a:bodyPr/>
          <a:lstStyle>
            <a:lvl1pPr marL="0" indent="0">
              <a:buSzTx/>
              <a:buFontTx/>
              <a:buNone/>
              <a:defRPr sz="1600"/>
            </a:lvl1pPr>
          </a:lstStyle>
          <a:p>
            <a:pPr marL="0" indent="0">
              <a:buSzTx/>
              <a:buFontTx/>
              <a:buNone/>
              <a:defRPr sz="1600"/>
            </a:pPr>
            <a:endParaRPr/>
          </a:p>
        </p:txBody>
      </p:sp>
      <p:sp>
        <p:nvSpPr>
          <p:cNvPr id="76" name="Shape 76"/>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76032524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Imagen con título">
    <p:spTree>
      <p:nvGrpSpPr>
        <p:cNvPr id="1" name=""/>
        <p:cNvGrpSpPr/>
        <p:nvPr/>
      </p:nvGrpSpPr>
      <p:grpSpPr>
        <a:xfrm>
          <a:off x="0" y="0"/>
          <a:ext cx="0" cy="0"/>
          <a:chOff x="0" y="0"/>
          <a:chExt cx="0" cy="0"/>
        </a:xfrm>
      </p:grpSpPr>
      <p:sp>
        <p:nvSpPr>
          <p:cNvPr id="83" name="Shape 83"/>
          <p:cNvSpPr>
            <a:spLocks noGrp="1"/>
          </p:cNvSpPr>
          <p:nvPr>
            <p:ph type="title"/>
          </p:nvPr>
        </p:nvSpPr>
        <p:spPr>
          <a:xfrm>
            <a:off x="839799" y="457200"/>
            <a:ext cx="3932239" cy="1600200"/>
          </a:xfrm>
          <a:prstGeom prst="rect">
            <a:avLst/>
          </a:prstGeom>
        </p:spPr>
        <p:txBody>
          <a:bodyPr anchor="b"/>
          <a:lstStyle>
            <a:lvl1pPr>
              <a:defRPr sz="2400"/>
            </a:lvl1pPr>
          </a:lstStyle>
          <a:p>
            <a:r>
              <a:t>Texto del título</a:t>
            </a:r>
          </a:p>
        </p:txBody>
      </p:sp>
      <p:sp>
        <p:nvSpPr>
          <p:cNvPr id="84" name="Shape 84" descr="Marcador de posición de imagen 2"/>
          <p:cNvSpPr>
            <a:spLocks noGrp="1"/>
          </p:cNvSpPr>
          <p:nvPr>
            <p:ph type="pic" sz="half" idx="13"/>
          </p:nvPr>
        </p:nvSpPr>
        <p:spPr>
          <a:xfrm>
            <a:off x="5183187" y="987434"/>
            <a:ext cx="6172201" cy="4873625"/>
          </a:xfrm>
          <a:prstGeom prst="rect">
            <a:avLst/>
          </a:prstGeom>
        </p:spPr>
        <p:txBody>
          <a:bodyPr lIns="91439" rIns="91439">
            <a:noAutofit/>
          </a:bodyPr>
          <a:lstStyle/>
          <a:p>
            <a:endParaRPr/>
          </a:p>
        </p:txBody>
      </p:sp>
      <p:sp>
        <p:nvSpPr>
          <p:cNvPr id="85" name="Shape 85"/>
          <p:cNvSpPr>
            <a:spLocks noGrp="1"/>
          </p:cNvSpPr>
          <p:nvPr>
            <p:ph type="body" sz="quarter" idx="1"/>
          </p:nvPr>
        </p:nvSpPr>
        <p:spPr>
          <a:xfrm>
            <a:off x="839799" y="2057403"/>
            <a:ext cx="3932239" cy="3811588"/>
          </a:xfrm>
          <a:prstGeom prst="rect">
            <a:avLst/>
          </a:prstGeom>
        </p:spPr>
        <p:txBody>
          <a:bodyPr/>
          <a:lstStyle>
            <a:lvl1pPr marL="0" indent="0">
              <a:buSzTx/>
              <a:buFontTx/>
              <a:buNone/>
              <a:defRPr sz="1200"/>
            </a:lvl1pPr>
            <a:lvl2pPr marL="0" indent="342874">
              <a:buSzTx/>
              <a:buFontTx/>
              <a:buNone/>
              <a:defRPr sz="1200"/>
            </a:lvl2pPr>
            <a:lvl3pPr marL="0" indent="685750">
              <a:buSzTx/>
              <a:buFontTx/>
              <a:buNone/>
              <a:defRPr sz="1200"/>
            </a:lvl3pPr>
            <a:lvl4pPr marL="0" indent="1028624">
              <a:buSzTx/>
              <a:buFontTx/>
              <a:buNone/>
              <a:defRPr sz="1200"/>
            </a:lvl4pPr>
            <a:lvl5pPr marL="0" indent="1371498">
              <a:buSzTx/>
              <a:buFontTx/>
              <a:buNone/>
              <a:defRPr sz="1200"/>
            </a:lvl5pPr>
          </a:lstStyle>
          <a:p>
            <a:r>
              <a:t>Nivel de texto 1</a:t>
            </a:r>
          </a:p>
          <a:p>
            <a:pPr lvl="1"/>
            <a:r>
              <a:t>Nivel de texto 2</a:t>
            </a:r>
          </a:p>
          <a:p>
            <a:pPr lvl="2"/>
            <a:r>
              <a:t>Nivel de texto 3</a:t>
            </a:r>
          </a:p>
          <a:p>
            <a:pPr lvl="3"/>
            <a:r>
              <a:t>Nivel de texto 4</a:t>
            </a:r>
          </a:p>
          <a:p>
            <a:pPr lvl="4"/>
            <a:r>
              <a:t>Nivel de texto 5</a:t>
            </a:r>
          </a:p>
        </p:txBody>
      </p:sp>
      <p:sp>
        <p:nvSpPr>
          <p:cNvPr id="86" name="Shape 86"/>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4325810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ítulo y texto vertical">
    <p:spTree>
      <p:nvGrpSpPr>
        <p:cNvPr id="1" name=""/>
        <p:cNvGrpSpPr/>
        <p:nvPr/>
      </p:nvGrpSpPr>
      <p:grpSpPr>
        <a:xfrm>
          <a:off x="0" y="0"/>
          <a:ext cx="0" cy="0"/>
          <a:chOff x="0" y="0"/>
          <a:chExt cx="0" cy="0"/>
        </a:xfrm>
      </p:grpSpPr>
      <p:sp>
        <p:nvSpPr>
          <p:cNvPr id="93" name="Shape 93"/>
          <p:cNvSpPr>
            <a:spLocks noGrp="1"/>
          </p:cNvSpPr>
          <p:nvPr>
            <p:ph type="title"/>
          </p:nvPr>
        </p:nvSpPr>
        <p:spPr>
          <a:prstGeom prst="rect">
            <a:avLst/>
          </a:prstGeom>
        </p:spPr>
        <p:txBody>
          <a:bodyPr/>
          <a:lstStyle/>
          <a:p>
            <a:r>
              <a:t>Texto del título</a:t>
            </a:r>
          </a:p>
        </p:txBody>
      </p:sp>
      <p:sp>
        <p:nvSpPr>
          <p:cNvPr id="94" name="Shape 94"/>
          <p:cNvSpPr>
            <a:spLocks noGrp="1"/>
          </p:cNvSpPr>
          <p:nvPr>
            <p:ph type="body" idx="1"/>
          </p:nvPr>
        </p:nvSpPr>
        <p:spPr>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95" name="Shape 95"/>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783271496"/>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ítulo vertical y texto">
    <p:spTree>
      <p:nvGrpSpPr>
        <p:cNvPr id="1" name=""/>
        <p:cNvGrpSpPr/>
        <p:nvPr/>
      </p:nvGrpSpPr>
      <p:grpSpPr>
        <a:xfrm>
          <a:off x="0" y="0"/>
          <a:ext cx="0" cy="0"/>
          <a:chOff x="0" y="0"/>
          <a:chExt cx="0" cy="0"/>
        </a:xfrm>
      </p:grpSpPr>
      <p:sp>
        <p:nvSpPr>
          <p:cNvPr id="102" name="Shape 102"/>
          <p:cNvSpPr>
            <a:spLocks noGrp="1"/>
          </p:cNvSpPr>
          <p:nvPr>
            <p:ph type="title"/>
          </p:nvPr>
        </p:nvSpPr>
        <p:spPr>
          <a:xfrm>
            <a:off x="8724902" y="365131"/>
            <a:ext cx="2628900" cy="5811839"/>
          </a:xfrm>
          <a:prstGeom prst="rect">
            <a:avLst/>
          </a:prstGeom>
        </p:spPr>
        <p:txBody>
          <a:bodyPr/>
          <a:lstStyle/>
          <a:p>
            <a:r>
              <a:t>Texto del título</a:t>
            </a:r>
          </a:p>
        </p:txBody>
      </p:sp>
      <p:sp>
        <p:nvSpPr>
          <p:cNvPr id="103" name="Shape 103"/>
          <p:cNvSpPr>
            <a:spLocks noGrp="1"/>
          </p:cNvSpPr>
          <p:nvPr>
            <p:ph type="body" idx="1"/>
          </p:nvPr>
        </p:nvSpPr>
        <p:spPr>
          <a:xfrm>
            <a:off x="838211" y="365131"/>
            <a:ext cx="7734300" cy="5811839"/>
          </a:xfrm>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104" name="Shape 104"/>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43631580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Título y objetos">
    <p:spTree>
      <p:nvGrpSpPr>
        <p:cNvPr id="1" name=""/>
        <p:cNvGrpSpPr/>
        <p:nvPr/>
      </p:nvGrpSpPr>
      <p:grpSpPr>
        <a:xfrm>
          <a:off x="0" y="0"/>
          <a:ext cx="0" cy="0"/>
          <a:chOff x="0" y="0"/>
          <a:chExt cx="0" cy="0"/>
        </a:xfrm>
      </p:grpSpPr>
      <p:sp>
        <p:nvSpPr>
          <p:cNvPr id="118" name="Shape 118"/>
          <p:cNvSpPr>
            <a:spLocks noGrp="1"/>
          </p:cNvSpPr>
          <p:nvPr>
            <p:ph type="title"/>
          </p:nvPr>
        </p:nvSpPr>
        <p:spPr>
          <a:prstGeom prst="rect">
            <a:avLst/>
          </a:prstGeom>
        </p:spPr>
        <p:txBody>
          <a:bodyPr/>
          <a:lstStyle>
            <a:lvl1pPr>
              <a:defRPr>
                <a:latin typeface="+mn-lt"/>
                <a:ea typeface="+mn-ea"/>
                <a:cs typeface="+mn-cs"/>
                <a:sym typeface="Calibri"/>
              </a:defRPr>
            </a:lvl1pPr>
          </a:lstStyle>
          <a:p>
            <a:r>
              <a:t>Texto del título</a:t>
            </a:r>
          </a:p>
        </p:txBody>
      </p:sp>
      <p:sp>
        <p:nvSpPr>
          <p:cNvPr id="119" name="Shape 119"/>
          <p:cNvSpPr>
            <a:spLocks noGrp="1"/>
          </p:cNvSpPr>
          <p:nvPr>
            <p:ph type="body" idx="1"/>
          </p:nvPr>
        </p:nvSpPr>
        <p:spPr>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120" name="Shape 120"/>
          <p:cNvSpPr>
            <a:spLocks noGrp="1"/>
          </p:cNvSpPr>
          <p:nvPr>
            <p:ph type="sldNum" sz="quarter" idx="2"/>
          </p:nvPr>
        </p:nvSpPr>
        <p:spPr>
          <a:xfrm>
            <a:off x="11062706" y="6423497"/>
            <a:ext cx="291103" cy="230832"/>
          </a:xfrm>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51089145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1">
                <a:solidFill>
                  <a:schemeClr val="accent2">
                    <a:lumMod val="50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accent2">
                    <a:lumMod val="50000"/>
                  </a:schemeClr>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9A2C92A-2956-4309-82E7-E518A62132BD}" type="datetimeFigureOut">
              <a:rPr lang="es-PE" smtClean="0"/>
              <a:t>27/02/23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17B18638-B53E-4F94-B3E7-A0E48A10A5E4}"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248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Diapositiva de título">
    <p:spTree>
      <p:nvGrpSpPr>
        <p:cNvPr id="1" name=""/>
        <p:cNvGrpSpPr/>
        <p:nvPr/>
      </p:nvGrpSpPr>
      <p:grpSpPr>
        <a:xfrm>
          <a:off x="0" y="0"/>
          <a:ext cx="0" cy="0"/>
          <a:chOff x="0" y="0"/>
          <a:chExt cx="0" cy="0"/>
        </a:xfrm>
      </p:grpSpPr>
      <p:sp>
        <p:nvSpPr>
          <p:cNvPr id="127" name="Shape 127"/>
          <p:cNvSpPr>
            <a:spLocks noGrp="1"/>
          </p:cNvSpPr>
          <p:nvPr>
            <p:ph type="title"/>
          </p:nvPr>
        </p:nvSpPr>
        <p:spPr>
          <a:xfrm>
            <a:off x="1524000" y="1122370"/>
            <a:ext cx="9144000" cy="2387601"/>
          </a:xfrm>
          <a:prstGeom prst="rect">
            <a:avLst/>
          </a:prstGeom>
        </p:spPr>
        <p:txBody>
          <a:bodyPr anchor="b"/>
          <a:lstStyle>
            <a:lvl1pPr algn="ctr">
              <a:defRPr sz="4500">
                <a:latin typeface="+mn-lt"/>
                <a:ea typeface="+mn-ea"/>
                <a:cs typeface="+mn-cs"/>
                <a:sym typeface="Calibri"/>
              </a:defRPr>
            </a:lvl1pPr>
          </a:lstStyle>
          <a:p>
            <a:r>
              <a:t>Texto del título</a:t>
            </a:r>
          </a:p>
        </p:txBody>
      </p:sp>
      <p:sp>
        <p:nvSpPr>
          <p:cNvPr id="128" name="Shape 128"/>
          <p:cNvSpPr>
            <a:spLocks noGrp="1"/>
          </p:cNvSpPr>
          <p:nvPr>
            <p:ph type="body" sz="quarter" idx="1"/>
          </p:nvPr>
        </p:nvSpPr>
        <p:spPr>
          <a:xfrm>
            <a:off x="1524000" y="3602044"/>
            <a:ext cx="9144000" cy="1655763"/>
          </a:xfrm>
          <a:prstGeom prst="rect">
            <a:avLst/>
          </a:prstGeom>
        </p:spPr>
        <p:txBody>
          <a:bodyPr/>
          <a:lstStyle>
            <a:lvl1pPr marL="0" indent="0" algn="ctr">
              <a:buSzTx/>
              <a:buFontTx/>
              <a:buNone/>
              <a:defRPr sz="1800"/>
            </a:lvl1pPr>
            <a:lvl2pPr marL="0" indent="342874" algn="ctr">
              <a:buSzTx/>
              <a:buFontTx/>
              <a:buNone/>
              <a:defRPr sz="1800"/>
            </a:lvl2pPr>
            <a:lvl3pPr marL="0" indent="685750" algn="ctr">
              <a:buSzTx/>
              <a:buFontTx/>
              <a:buNone/>
              <a:defRPr sz="1800"/>
            </a:lvl3pPr>
            <a:lvl4pPr marL="0" indent="1028624" algn="ctr">
              <a:buSzTx/>
              <a:buFontTx/>
              <a:buNone/>
              <a:defRPr sz="1800"/>
            </a:lvl4pPr>
            <a:lvl5pPr marL="0" indent="1371498" algn="ctr">
              <a:buSzTx/>
              <a:buFontTx/>
              <a:buNone/>
              <a:defRPr sz="1800"/>
            </a:lvl5pPr>
          </a:lstStyle>
          <a:p>
            <a:r>
              <a:t>Nivel de texto 1</a:t>
            </a:r>
          </a:p>
          <a:p>
            <a:pPr lvl="1"/>
            <a:r>
              <a:t>Nivel de texto 2</a:t>
            </a:r>
          </a:p>
          <a:p>
            <a:pPr lvl="2"/>
            <a:r>
              <a:t>Nivel de texto 3</a:t>
            </a:r>
          </a:p>
          <a:p>
            <a:pPr lvl="3"/>
            <a:r>
              <a:t>Nivel de texto 4</a:t>
            </a:r>
          </a:p>
          <a:p>
            <a:pPr lvl="4"/>
            <a:r>
              <a:t>Nivel de texto 5</a:t>
            </a:r>
          </a:p>
        </p:txBody>
      </p:sp>
      <p:sp>
        <p:nvSpPr>
          <p:cNvPr id="129" name="Shape 129"/>
          <p:cNvSpPr>
            <a:spLocks noGrp="1"/>
          </p:cNvSpPr>
          <p:nvPr>
            <p:ph type="sldNum" sz="quarter" idx="2"/>
          </p:nvPr>
        </p:nvSpPr>
        <p:spPr>
          <a:xfrm>
            <a:off x="11062706" y="6423497"/>
            <a:ext cx="291103" cy="230832"/>
          </a:xfrm>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796383534"/>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1_Diapositiva de título">
    <p:spTree>
      <p:nvGrpSpPr>
        <p:cNvPr id="1" name=""/>
        <p:cNvGrpSpPr/>
        <p:nvPr/>
      </p:nvGrpSpPr>
      <p:grpSpPr>
        <a:xfrm>
          <a:off x="0" y="0"/>
          <a:ext cx="0" cy="0"/>
          <a:chOff x="0" y="0"/>
          <a:chExt cx="0" cy="0"/>
        </a:xfrm>
      </p:grpSpPr>
      <p:sp>
        <p:nvSpPr>
          <p:cNvPr id="165" name="Shape 165"/>
          <p:cNvSpPr>
            <a:spLocks noGrp="1"/>
          </p:cNvSpPr>
          <p:nvPr>
            <p:ph type="title"/>
          </p:nvPr>
        </p:nvSpPr>
        <p:spPr>
          <a:xfrm>
            <a:off x="1524000" y="1122370"/>
            <a:ext cx="9144000" cy="2387601"/>
          </a:xfrm>
          <a:prstGeom prst="rect">
            <a:avLst/>
          </a:prstGeom>
        </p:spPr>
        <p:txBody>
          <a:bodyPr anchor="b"/>
          <a:lstStyle>
            <a:lvl1pPr algn="ctr">
              <a:defRPr sz="4500"/>
            </a:lvl1pPr>
          </a:lstStyle>
          <a:p>
            <a:r>
              <a:t>Texto del título</a:t>
            </a:r>
          </a:p>
        </p:txBody>
      </p:sp>
      <p:sp>
        <p:nvSpPr>
          <p:cNvPr id="166" name="Shape 166"/>
          <p:cNvSpPr>
            <a:spLocks noGrp="1"/>
          </p:cNvSpPr>
          <p:nvPr>
            <p:ph type="body" sz="quarter" idx="1"/>
          </p:nvPr>
        </p:nvSpPr>
        <p:spPr>
          <a:xfrm>
            <a:off x="1524000" y="3602044"/>
            <a:ext cx="9144000" cy="1655763"/>
          </a:xfrm>
          <a:prstGeom prst="rect">
            <a:avLst/>
          </a:prstGeom>
        </p:spPr>
        <p:txBody>
          <a:bodyPr/>
          <a:lstStyle>
            <a:lvl1pPr marL="0" indent="0" algn="ctr">
              <a:buSzTx/>
              <a:buFontTx/>
              <a:buNone/>
              <a:defRPr sz="1800"/>
            </a:lvl1pPr>
            <a:lvl2pPr marL="0" indent="342874" algn="ctr">
              <a:buSzTx/>
              <a:buFontTx/>
              <a:buNone/>
              <a:defRPr sz="1800"/>
            </a:lvl2pPr>
            <a:lvl3pPr marL="0" indent="685750" algn="ctr">
              <a:buSzTx/>
              <a:buFontTx/>
              <a:buNone/>
              <a:defRPr sz="1800"/>
            </a:lvl3pPr>
            <a:lvl4pPr marL="0" indent="1028624" algn="ctr">
              <a:buSzTx/>
              <a:buFontTx/>
              <a:buNone/>
              <a:defRPr sz="1800"/>
            </a:lvl4pPr>
            <a:lvl5pPr marL="0" indent="1371498" algn="ctr">
              <a:buSzTx/>
              <a:buFontTx/>
              <a:buNone/>
              <a:defRPr sz="1800"/>
            </a:lvl5pPr>
          </a:lstStyle>
          <a:p>
            <a:r>
              <a:t>Nivel de texto 1</a:t>
            </a:r>
          </a:p>
          <a:p>
            <a:pPr lvl="1"/>
            <a:r>
              <a:t>Nivel de texto 2</a:t>
            </a:r>
          </a:p>
          <a:p>
            <a:pPr lvl="2"/>
            <a:r>
              <a:t>Nivel de texto 3</a:t>
            </a:r>
          </a:p>
          <a:p>
            <a:pPr lvl="3"/>
            <a:r>
              <a:t>Nivel de texto 4</a:t>
            </a:r>
          </a:p>
          <a:p>
            <a:pPr lvl="4"/>
            <a:r>
              <a:t>Nivel de texto 5</a:t>
            </a:r>
          </a:p>
        </p:txBody>
      </p:sp>
      <p:sp>
        <p:nvSpPr>
          <p:cNvPr id="167" name="Shape 167"/>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1970835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ítulo y subtítulo" type="title">
  <p:cSld name="Título y subtítulo">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1774031" y="1437681"/>
            <a:ext cx="8643939" cy="2277071"/>
          </a:xfrm>
          <a:prstGeom prst="rect">
            <a:avLst/>
          </a:prstGeom>
          <a:noFill/>
          <a:ln>
            <a:noFill/>
          </a:ln>
        </p:spPr>
        <p:txBody>
          <a:bodyPr spcFirstLastPara="1" wrap="square" lIns="71425" tIns="71425" rIns="71425" bIns="71425" anchor="b" anchorCtr="0"/>
          <a:lstStyle>
            <a:lvl1pPr marR="0" lvl="0" algn="ctr" rtl="0">
              <a:lnSpc>
                <a:spcPct val="100000"/>
              </a:lnSpc>
              <a:spcBef>
                <a:spcPts val="0"/>
              </a:spcBef>
              <a:spcAft>
                <a:spcPts val="0"/>
              </a:spcAft>
              <a:buClr>
                <a:srgbClr val="535353"/>
              </a:buClr>
              <a:buSzPts val="7500"/>
              <a:buFont typeface="Signika SemiBold"/>
              <a:buNone/>
              <a:defRPr sz="3751" b="0" i="0" u="none" strike="noStrike" cap="none">
                <a:solidFill>
                  <a:srgbClr val="535353"/>
                </a:solidFill>
                <a:latin typeface="Signika SemiBold"/>
                <a:ea typeface="Signika SemiBold"/>
                <a:cs typeface="Signika SemiBold"/>
                <a:sym typeface="Signika SemiBold"/>
              </a:defRPr>
            </a:lvl1pPr>
            <a:lvl2pPr marR="0" lvl="1" algn="ctr" rtl="0">
              <a:lnSpc>
                <a:spcPct val="100000"/>
              </a:lnSpc>
              <a:spcBef>
                <a:spcPts val="0"/>
              </a:spcBef>
              <a:spcAft>
                <a:spcPts val="0"/>
              </a:spcAft>
              <a:buClr>
                <a:srgbClr val="535353"/>
              </a:buClr>
              <a:buSzPts val="7500"/>
              <a:buFont typeface="Signika SemiBold"/>
              <a:buNone/>
              <a:defRPr sz="3751" b="0" i="0" u="none" strike="noStrike" cap="none">
                <a:solidFill>
                  <a:srgbClr val="535353"/>
                </a:solidFill>
                <a:latin typeface="Signika SemiBold"/>
                <a:ea typeface="Signika SemiBold"/>
                <a:cs typeface="Signika SemiBold"/>
                <a:sym typeface="Signika SemiBold"/>
              </a:defRPr>
            </a:lvl2pPr>
            <a:lvl3pPr marR="0" lvl="2" algn="ctr" rtl="0">
              <a:lnSpc>
                <a:spcPct val="100000"/>
              </a:lnSpc>
              <a:spcBef>
                <a:spcPts val="0"/>
              </a:spcBef>
              <a:spcAft>
                <a:spcPts val="0"/>
              </a:spcAft>
              <a:buClr>
                <a:srgbClr val="535353"/>
              </a:buClr>
              <a:buSzPts val="7500"/>
              <a:buFont typeface="Signika SemiBold"/>
              <a:buNone/>
              <a:defRPr sz="3751" b="0" i="0" u="none" strike="noStrike" cap="none">
                <a:solidFill>
                  <a:srgbClr val="535353"/>
                </a:solidFill>
                <a:latin typeface="Signika SemiBold"/>
                <a:ea typeface="Signika SemiBold"/>
                <a:cs typeface="Signika SemiBold"/>
                <a:sym typeface="Signika SemiBold"/>
              </a:defRPr>
            </a:lvl3pPr>
            <a:lvl4pPr marR="0" lvl="3" algn="ctr" rtl="0">
              <a:lnSpc>
                <a:spcPct val="100000"/>
              </a:lnSpc>
              <a:spcBef>
                <a:spcPts val="0"/>
              </a:spcBef>
              <a:spcAft>
                <a:spcPts val="0"/>
              </a:spcAft>
              <a:buClr>
                <a:srgbClr val="535353"/>
              </a:buClr>
              <a:buSzPts val="7500"/>
              <a:buFont typeface="Signika SemiBold"/>
              <a:buNone/>
              <a:defRPr sz="3751" b="0" i="0" u="none" strike="noStrike" cap="none">
                <a:solidFill>
                  <a:srgbClr val="535353"/>
                </a:solidFill>
                <a:latin typeface="Signika SemiBold"/>
                <a:ea typeface="Signika SemiBold"/>
                <a:cs typeface="Signika SemiBold"/>
                <a:sym typeface="Signika SemiBold"/>
              </a:defRPr>
            </a:lvl4pPr>
            <a:lvl5pPr marR="0" lvl="4" algn="ctr" rtl="0">
              <a:lnSpc>
                <a:spcPct val="100000"/>
              </a:lnSpc>
              <a:spcBef>
                <a:spcPts val="0"/>
              </a:spcBef>
              <a:spcAft>
                <a:spcPts val="0"/>
              </a:spcAft>
              <a:buClr>
                <a:srgbClr val="535353"/>
              </a:buClr>
              <a:buSzPts val="7500"/>
              <a:buFont typeface="Signika SemiBold"/>
              <a:buNone/>
              <a:defRPr sz="3751" b="0" i="0" u="none" strike="noStrike" cap="none">
                <a:solidFill>
                  <a:srgbClr val="535353"/>
                </a:solidFill>
                <a:latin typeface="Signika SemiBold"/>
                <a:ea typeface="Signika SemiBold"/>
                <a:cs typeface="Signika SemiBold"/>
                <a:sym typeface="Signika SemiBold"/>
              </a:defRPr>
            </a:lvl5pPr>
            <a:lvl6pPr marR="0" lvl="5" algn="ctr" rtl="0">
              <a:lnSpc>
                <a:spcPct val="100000"/>
              </a:lnSpc>
              <a:spcBef>
                <a:spcPts val="0"/>
              </a:spcBef>
              <a:spcAft>
                <a:spcPts val="0"/>
              </a:spcAft>
              <a:buClr>
                <a:srgbClr val="535353"/>
              </a:buClr>
              <a:buSzPts val="7500"/>
              <a:buFont typeface="Signika SemiBold"/>
              <a:buNone/>
              <a:defRPr sz="3751" b="0" i="0" u="none" strike="noStrike" cap="none">
                <a:solidFill>
                  <a:srgbClr val="535353"/>
                </a:solidFill>
                <a:latin typeface="Signika SemiBold"/>
                <a:ea typeface="Signika SemiBold"/>
                <a:cs typeface="Signika SemiBold"/>
                <a:sym typeface="Signika SemiBold"/>
              </a:defRPr>
            </a:lvl6pPr>
            <a:lvl7pPr marR="0" lvl="6" algn="ctr" rtl="0">
              <a:lnSpc>
                <a:spcPct val="100000"/>
              </a:lnSpc>
              <a:spcBef>
                <a:spcPts val="0"/>
              </a:spcBef>
              <a:spcAft>
                <a:spcPts val="0"/>
              </a:spcAft>
              <a:buClr>
                <a:srgbClr val="535353"/>
              </a:buClr>
              <a:buSzPts val="7500"/>
              <a:buFont typeface="Signika SemiBold"/>
              <a:buNone/>
              <a:defRPr sz="3751" b="0" i="0" u="none" strike="noStrike" cap="none">
                <a:solidFill>
                  <a:srgbClr val="535353"/>
                </a:solidFill>
                <a:latin typeface="Signika SemiBold"/>
                <a:ea typeface="Signika SemiBold"/>
                <a:cs typeface="Signika SemiBold"/>
                <a:sym typeface="Signika SemiBold"/>
              </a:defRPr>
            </a:lvl7pPr>
            <a:lvl8pPr marR="0" lvl="7" algn="ctr" rtl="0">
              <a:lnSpc>
                <a:spcPct val="100000"/>
              </a:lnSpc>
              <a:spcBef>
                <a:spcPts val="0"/>
              </a:spcBef>
              <a:spcAft>
                <a:spcPts val="0"/>
              </a:spcAft>
              <a:buClr>
                <a:srgbClr val="535353"/>
              </a:buClr>
              <a:buSzPts val="7500"/>
              <a:buFont typeface="Signika SemiBold"/>
              <a:buNone/>
              <a:defRPr sz="3751" b="0" i="0" u="none" strike="noStrike" cap="none">
                <a:solidFill>
                  <a:srgbClr val="535353"/>
                </a:solidFill>
                <a:latin typeface="Signika SemiBold"/>
                <a:ea typeface="Signika SemiBold"/>
                <a:cs typeface="Signika SemiBold"/>
                <a:sym typeface="Signika SemiBold"/>
              </a:defRPr>
            </a:lvl8pPr>
            <a:lvl9pPr marR="0" lvl="8" algn="ctr" rtl="0">
              <a:lnSpc>
                <a:spcPct val="100000"/>
              </a:lnSpc>
              <a:spcBef>
                <a:spcPts val="0"/>
              </a:spcBef>
              <a:spcAft>
                <a:spcPts val="0"/>
              </a:spcAft>
              <a:buClr>
                <a:srgbClr val="535353"/>
              </a:buClr>
              <a:buSzPts val="7500"/>
              <a:buFont typeface="Signika SemiBold"/>
              <a:buNone/>
              <a:defRPr sz="3751" b="0" i="0" u="none" strike="noStrike" cap="none">
                <a:solidFill>
                  <a:srgbClr val="535353"/>
                </a:solidFill>
                <a:latin typeface="Signika SemiBold"/>
                <a:ea typeface="Signika SemiBold"/>
                <a:cs typeface="Signika SemiBold"/>
                <a:sym typeface="Signika SemiBold"/>
              </a:defRPr>
            </a:lvl9pPr>
          </a:lstStyle>
          <a:p>
            <a:endParaRPr/>
          </a:p>
        </p:txBody>
      </p:sp>
      <p:sp>
        <p:nvSpPr>
          <p:cNvPr id="11" name="Google Shape;11;p2"/>
          <p:cNvSpPr txBox="1">
            <a:spLocks noGrp="1"/>
          </p:cNvSpPr>
          <p:nvPr>
            <p:ph type="body" idx="1"/>
          </p:nvPr>
        </p:nvSpPr>
        <p:spPr>
          <a:xfrm>
            <a:off x="1774031" y="3705821"/>
            <a:ext cx="8643939" cy="910828"/>
          </a:xfrm>
          <a:prstGeom prst="rect">
            <a:avLst/>
          </a:prstGeom>
          <a:noFill/>
          <a:ln>
            <a:noFill/>
          </a:ln>
        </p:spPr>
        <p:txBody>
          <a:bodyPr spcFirstLastPara="1" wrap="square" lIns="71425" tIns="71425" rIns="71425" bIns="71425" anchor="t" anchorCtr="0"/>
          <a:lstStyle>
            <a:lvl1pPr marL="228594" marR="0" lvl="0" indent="-114297" algn="ctr" rtl="0">
              <a:lnSpc>
                <a:spcPct val="100000"/>
              </a:lnSpc>
              <a:spcBef>
                <a:spcPts val="0"/>
              </a:spcBef>
              <a:spcAft>
                <a:spcPts val="0"/>
              </a:spcAft>
              <a:buClr>
                <a:srgbClr val="535353"/>
              </a:buClr>
              <a:buSzPts val="5200"/>
              <a:buFont typeface="Signika Light"/>
              <a:buNone/>
              <a:defRPr sz="2600" b="0" i="0" u="none" strike="noStrike" cap="none">
                <a:solidFill>
                  <a:srgbClr val="535353"/>
                </a:solidFill>
                <a:latin typeface="Signika Light"/>
                <a:ea typeface="Signika Light"/>
                <a:cs typeface="Signika Light"/>
                <a:sym typeface="Signika Light"/>
              </a:defRPr>
            </a:lvl1pPr>
            <a:lvl2pPr marL="457189" marR="0" lvl="1" indent="-114297" algn="ctr" rtl="0">
              <a:lnSpc>
                <a:spcPct val="100000"/>
              </a:lnSpc>
              <a:spcBef>
                <a:spcPts val="0"/>
              </a:spcBef>
              <a:spcAft>
                <a:spcPts val="0"/>
              </a:spcAft>
              <a:buClr>
                <a:srgbClr val="535353"/>
              </a:buClr>
              <a:buSzPts val="5200"/>
              <a:buFont typeface="Signika Light"/>
              <a:buNone/>
              <a:defRPr sz="2600" b="0" i="0" u="none" strike="noStrike" cap="none">
                <a:solidFill>
                  <a:srgbClr val="535353"/>
                </a:solidFill>
                <a:latin typeface="Signika Light"/>
                <a:ea typeface="Signika Light"/>
                <a:cs typeface="Signika Light"/>
                <a:sym typeface="Signika Light"/>
              </a:defRPr>
            </a:lvl2pPr>
            <a:lvl3pPr marL="685783" marR="0" lvl="2" indent="-114297" algn="ctr" rtl="0">
              <a:lnSpc>
                <a:spcPct val="100000"/>
              </a:lnSpc>
              <a:spcBef>
                <a:spcPts val="0"/>
              </a:spcBef>
              <a:spcAft>
                <a:spcPts val="0"/>
              </a:spcAft>
              <a:buClr>
                <a:srgbClr val="535353"/>
              </a:buClr>
              <a:buSzPts val="5200"/>
              <a:buFont typeface="Signika Light"/>
              <a:buNone/>
              <a:defRPr sz="2600" b="0" i="0" u="none" strike="noStrike" cap="none">
                <a:solidFill>
                  <a:srgbClr val="535353"/>
                </a:solidFill>
                <a:latin typeface="Signika Light"/>
                <a:ea typeface="Signika Light"/>
                <a:cs typeface="Signika Light"/>
                <a:sym typeface="Signika Light"/>
              </a:defRPr>
            </a:lvl3pPr>
            <a:lvl4pPr marL="914377" marR="0" lvl="3" indent="-114297" algn="ctr" rtl="0">
              <a:lnSpc>
                <a:spcPct val="100000"/>
              </a:lnSpc>
              <a:spcBef>
                <a:spcPts val="0"/>
              </a:spcBef>
              <a:spcAft>
                <a:spcPts val="0"/>
              </a:spcAft>
              <a:buClr>
                <a:srgbClr val="535353"/>
              </a:buClr>
              <a:buSzPts val="5200"/>
              <a:buFont typeface="Signika Light"/>
              <a:buNone/>
              <a:defRPr sz="2600" b="0" i="0" u="none" strike="noStrike" cap="none">
                <a:solidFill>
                  <a:srgbClr val="535353"/>
                </a:solidFill>
                <a:latin typeface="Signika Light"/>
                <a:ea typeface="Signika Light"/>
                <a:cs typeface="Signika Light"/>
                <a:sym typeface="Signika Light"/>
              </a:defRPr>
            </a:lvl4pPr>
            <a:lvl5pPr marL="1142971" marR="0" lvl="4" indent="-114297" algn="ctr" rtl="0">
              <a:lnSpc>
                <a:spcPct val="100000"/>
              </a:lnSpc>
              <a:spcBef>
                <a:spcPts val="0"/>
              </a:spcBef>
              <a:spcAft>
                <a:spcPts val="0"/>
              </a:spcAft>
              <a:buClr>
                <a:srgbClr val="535353"/>
              </a:buClr>
              <a:buSzPts val="5200"/>
              <a:buFont typeface="Signika Light"/>
              <a:buNone/>
              <a:defRPr sz="2600" b="0" i="0" u="none" strike="noStrike" cap="none">
                <a:solidFill>
                  <a:srgbClr val="535353"/>
                </a:solidFill>
                <a:latin typeface="Signika Light"/>
                <a:ea typeface="Signika Light"/>
                <a:cs typeface="Signika Light"/>
                <a:sym typeface="Signika Light"/>
              </a:defRPr>
            </a:lvl5pPr>
            <a:lvl6pPr marL="1371566" marR="0" lvl="5" indent="-249676" algn="l" rtl="0">
              <a:lnSpc>
                <a:spcPct val="100000"/>
              </a:lnSpc>
              <a:spcBef>
                <a:spcPts val="2651"/>
              </a:spcBef>
              <a:spcAft>
                <a:spcPts val="0"/>
              </a:spcAft>
              <a:buClr>
                <a:srgbClr val="535353"/>
              </a:buClr>
              <a:buSzPts val="4264"/>
              <a:buFont typeface="Signika Light"/>
              <a:buChar char="•"/>
              <a:defRPr sz="2600" b="0" i="0" u="none" strike="noStrike" cap="none">
                <a:solidFill>
                  <a:srgbClr val="535353"/>
                </a:solidFill>
                <a:latin typeface="Signika Light"/>
                <a:ea typeface="Signika Light"/>
                <a:cs typeface="Signika Light"/>
                <a:sym typeface="Signika Light"/>
              </a:defRPr>
            </a:lvl6pPr>
            <a:lvl7pPr marL="1600160" marR="0" lvl="6" indent="-249676" algn="l" rtl="0">
              <a:lnSpc>
                <a:spcPct val="100000"/>
              </a:lnSpc>
              <a:spcBef>
                <a:spcPts val="2651"/>
              </a:spcBef>
              <a:spcAft>
                <a:spcPts val="0"/>
              </a:spcAft>
              <a:buClr>
                <a:srgbClr val="535353"/>
              </a:buClr>
              <a:buSzPts val="4264"/>
              <a:buFont typeface="Signika Light"/>
              <a:buChar char="•"/>
              <a:defRPr sz="2600" b="0" i="0" u="none" strike="noStrike" cap="none">
                <a:solidFill>
                  <a:srgbClr val="535353"/>
                </a:solidFill>
                <a:latin typeface="Signika Light"/>
                <a:ea typeface="Signika Light"/>
                <a:cs typeface="Signika Light"/>
                <a:sym typeface="Signika Light"/>
              </a:defRPr>
            </a:lvl7pPr>
            <a:lvl8pPr marL="1828754" marR="0" lvl="7" indent="-249676" algn="l" rtl="0">
              <a:lnSpc>
                <a:spcPct val="100000"/>
              </a:lnSpc>
              <a:spcBef>
                <a:spcPts val="2651"/>
              </a:spcBef>
              <a:spcAft>
                <a:spcPts val="0"/>
              </a:spcAft>
              <a:buClr>
                <a:srgbClr val="535353"/>
              </a:buClr>
              <a:buSzPts val="4264"/>
              <a:buFont typeface="Signika Light"/>
              <a:buChar char="•"/>
              <a:defRPr sz="2600" b="0" i="0" u="none" strike="noStrike" cap="none">
                <a:solidFill>
                  <a:srgbClr val="535353"/>
                </a:solidFill>
                <a:latin typeface="Signika Light"/>
                <a:ea typeface="Signika Light"/>
                <a:cs typeface="Signika Light"/>
                <a:sym typeface="Signika Light"/>
              </a:defRPr>
            </a:lvl8pPr>
            <a:lvl9pPr marL="2057349" marR="0" lvl="8" indent="-249676" algn="l" rtl="0">
              <a:lnSpc>
                <a:spcPct val="100000"/>
              </a:lnSpc>
              <a:spcBef>
                <a:spcPts val="2651"/>
              </a:spcBef>
              <a:spcAft>
                <a:spcPts val="0"/>
              </a:spcAft>
              <a:buClr>
                <a:srgbClr val="535353"/>
              </a:buClr>
              <a:buSzPts val="4264"/>
              <a:buFont typeface="Signika Light"/>
              <a:buChar char="•"/>
              <a:defRPr sz="2600" b="0" i="0" u="none" strike="noStrike" cap="none">
                <a:solidFill>
                  <a:srgbClr val="535353"/>
                </a:solidFill>
                <a:latin typeface="Signika Light"/>
                <a:ea typeface="Signika Light"/>
                <a:cs typeface="Signika Light"/>
                <a:sym typeface="Signika Light"/>
              </a:defRPr>
            </a:lvl9pPr>
          </a:lstStyle>
          <a:p>
            <a:endParaRPr/>
          </a:p>
        </p:txBody>
      </p:sp>
      <p:sp>
        <p:nvSpPr>
          <p:cNvPr id="12" name="Google Shape;12;p2"/>
          <p:cNvSpPr txBox="1">
            <a:spLocks noGrp="1"/>
          </p:cNvSpPr>
          <p:nvPr>
            <p:ph type="sldNum" idx="12"/>
          </p:nvPr>
        </p:nvSpPr>
        <p:spPr>
          <a:xfrm>
            <a:off x="5971870" y="6518671"/>
            <a:ext cx="239332" cy="261939"/>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535353"/>
              </a:buClr>
              <a:buSzPts val="2400"/>
              <a:buFont typeface="Signika Light"/>
              <a:buNone/>
              <a:defRPr sz="1200" b="0" i="0" u="none" strike="noStrike" cap="none">
                <a:solidFill>
                  <a:srgbClr val="535353"/>
                </a:solidFill>
                <a:latin typeface="Signika Light"/>
                <a:ea typeface="Signika Light"/>
                <a:cs typeface="Signika Light"/>
                <a:sym typeface="Signika Light"/>
              </a:defRPr>
            </a:lvl1pPr>
            <a:lvl2pPr marL="0" marR="0" lvl="1" indent="0" algn="ctr" rtl="0">
              <a:lnSpc>
                <a:spcPct val="100000"/>
              </a:lnSpc>
              <a:spcBef>
                <a:spcPts val="0"/>
              </a:spcBef>
              <a:spcAft>
                <a:spcPts val="0"/>
              </a:spcAft>
              <a:buClr>
                <a:srgbClr val="535353"/>
              </a:buClr>
              <a:buSzPts val="2400"/>
              <a:buFont typeface="Signika Light"/>
              <a:buNone/>
              <a:defRPr sz="1200" b="0" i="0" u="none" strike="noStrike" cap="none">
                <a:solidFill>
                  <a:srgbClr val="535353"/>
                </a:solidFill>
                <a:latin typeface="Signika Light"/>
                <a:ea typeface="Signika Light"/>
                <a:cs typeface="Signika Light"/>
                <a:sym typeface="Signika Light"/>
              </a:defRPr>
            </a:lvl2pPr>
            <a:lvl3pPr marL="0" marR="0" lvl="2" indent="0" algn="ctr" rtl="0">
              <a:lnSpc>
                <a:spcPct val="100000"/>
              </a:lnSpc>
              <a:spcBef>
                <a:spcPts val="0"/>
              </a:spcBef>
              <a:spcAft>
                <a:spcPts val="0"/>
              </a:spcAft>
              <a:buClr>
                <a:srgbClr val="535353"/>
              </a:buClr>
              <a:buSzPts val="2400"/>
              <a:buFont typeface="Signika Light"/>
              <a:buNone/>
              <a:defRPr sz="1200" b="0" i="0" u="none" strike="noStrike" cap="none">
                <a:solidFill>
                  <a:srgbClr val="535353"/>
                </a:solidFill>
                <a:latin typeface="Signika Light"/>
                <a:ea typeface="Signika Light"/>
                <a:cs typeface="Signika Light"/>
                <a:sym typeface="Signika Light"/>
              </a:defRPr>
            </a:lvl3pPr>
            <a:lvl4pPr marL="0" marR="0" lvl="3" indent="0" algn="ctr" rtl="0">
              <a:lnSpc>
                <a:spcPct val="100000"/>
              </a:lnSpc>
              <a:spcBef>
                <a:spcPts val="0"/>
              </a:spcBef>
              <a:spcAft>
                <a:spcPts val="0"/>
              </a:spcAft>
              <a:buClr>
                <a:srgbClr val="535353"/>
              </a:buClr>
              <a:buSzPts val="2400"/>
              <a:buFont typeface="Signika Light"/>
              <a:buNone/>
              <a:defRPr sz="1200" b="0" i="0" u="none" strike="noStrike" cap="none">
                <a:solidFill>
                  <a:srgbClr val="535353"/>
                </a:solidFill>
                <a:latin typeface="Signika Light"/>
                <a:ea typeface="Signika Light"/>
                <a:cs typeface="Signika Light"/>
                <a:sym typeface="Signika Light"/>
              </a:defRPr>
            </a:lvl4pPr>
            <a:lvl5pPr marL="0" marR="0" lvl="4" indent="0" algn="ctr" rtl="0">
              <a:lnSpc>
                <a:spcPct val="100000"/>
              </a:lnSpc>
              <a:spcBef>
                <a:spcPts val="0"/>
              </a:spcBef>
              <a:spcAft>
                <a:spcPts val="0"/>
              </a:spcAft>
              <a:buClr>
                <a:srgbClr val="535353"/>
              </a:buClr>
              <a:buSzPts val="2400"/>
              <a:buFont typeface="Signika Light"/>
              <a:buNone/>
              <a:defRPr sz="1200" b="0" i="0" u="none" strike="noStrike" cap="none">
                <a:solidFill>
                  <a:srgbClr val="535353"/>
                </a:solidFill>
                <a:latin typeface="Signika Light"/>
                <a:ea typeface="Signika Light"/>
                <a:cs typeface="Signika Light"/>
                <a:sym typeface="Signika Light"/>
              </a:defRPr>
            </a:lvl5pPr>
            <a:lvl6pPr marL="0" marR="0" lvl="5" indent="0" algn="ctr" rtl="0">
              <a:lnSpc>
                <a:spcPct val="100000"/>
              </a:lnSpc>
              <a:spcBef>
                <a:spcPts val="0"/>
              </a:spcBef>
              <a:spcAft>
                <a:spcPts val="0"/>
              </a:spcAft>
              <a:buClr>
                <a:srgbClr val="535353"/>
              </a:buClr>
              <a:buSzPts val="2400"/>
              <a:buFont typeface="Signika Light"/>
              <a:buNone/>
              <a:defRPr sz="1200" b="0" i="0" u="none" strike="noStrike" cap="none">
                <a:solidFill>
                  <a:srgbClr val="535353"/>
                </a:solidFill>
                <a:latin typeface="Signika Light"/>
                <a:ea typeface="Signika Light"/>
                <a:cs typeface="Signika Light"/>
                <a:sym typeface="Signika Light"/>
              </a:defRPr>
            </a:lvl6pPr>
            <a:lvl7pPr marL="0" marR="0" lvl="6" indent="0" algn="ctr" rtl="0">
              <a:lnSpc>
                <a:spcPct val="100000"/>
              </a:lnSpc>
              <a:spcBef>
                <a:spcPts val="0"/>
              </a:spcBef>
              <a:spcAft>
                <a:spcPts val="0"/>
              </a:spcAft>
              <a:buClr>
                <a:srgbClr val="535353"/>
              </a:buClr>
              <a:buSzPts val="2400"/>
              <a:buFont typeface="Signika Light"/>
              <a:buNone/>
              <a:defRPr sz="1200" b="0" i="0" u="none" strike="noStrike" cap="none">
                <a:solidFill>
                  <a:srgbClr val="535353"/>
                </a:solidFill>
                <a:latin typeface="Signika Light"/>
                <a:ea typeface="Signika Light"/>
                <a:cs typeface="Signika Light"/>
                <a:sym typeface="Signika Light"/>
              </a:defRPr>
            </a:lvl7pPr>
            <a:lvl8pPr marL="0" marR="0" lvl="7" indent="0" algn="ctr" rtl="0">
              <a:lnSpc>
                <a:spcPct val="100000"/>
              </a:lnSpc>
              <a:spcBef>
                <a:spcPts val="0"/>
              </a:spcBef>
              <a:spcAft>
                <a:spcPts val="0"/>
              </a:spcAft>
              <a:buClr>
                <a:srgbClr val="535353"/>
              </a:buClr>
              <a:buSzPts val="2400"/>
              <a:buFont typeface="Signika Light"/>
              <a:buNone/>
              <a:defRPr sz="1200" b="0" i="0" u="none" strike="noStrike" cap="none">
                <a:solidFill>
                  <a:srgbClr val="535353"/>
                </a:solidFill>
                <a:latin typeface="Signika Light"/>
                <a:ea typeface="Signika Light"/>
                <a:cs typeface="Signika Light"/>
                <a:sym typeface="Signika Light"/>
              </a:defRPr>
            </a:lvl8pPr>
            <a:lvl9pPr marL="0" marR="0" lvl="8" indent="0" algn="ctr" rtl="0">
              <a:lnSpc>
                <a:spcPct val="100000"/>
              </a:lnSpc>
              <a:spcBef>
                <a:spcPts val="0"/>
              </a:spcBef>
              <a:spcAft>
                <a:spcPts val="0"/>
              </a:spcAft>
              <a:buClr>
                <a:srgbClr val="535353"/>
              </a:buClr>
              <a:buSzPts val="2400"/>
              <a:buFont typeface="Signika Light"/>
              <a:buNone/>
              <a:defRPr sz="1200" b="0" i="0" u="none" strike="noStrike" cap="none">
                <a:solidFill>
                  <a:srgbClr val="535353"/>
                </a:solidFill>
                <a:latin typeface="Signika Light"/>
                <a:ea typeface="Signika Light"/>
                <a:cs typeface="Signika Light"/>
                <a:sym typeface="Signika Light"/>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3071779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a:solidFill>
                  <a:schemeClr val="accent2">
                    <a:lumMod val="50000"/>
                  </a:schemeClr>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lvl1pPr>
              <a:defRPr>
                <a:solidFill>
                  <a:schemeClr val="accent2">
                    <a:lumMod val="50000"/>
                  </a:schemeClr>
                </a:solidFill>
              </a:defRPr>
            </a:lvl1pPr>
            <a:lvl2pPr>
              <a:defRPr>
                <a:solidFill>
                  <a:schemeClr val="accent2">
                    <a:lumMod val="50000"/>
                  </a:schemeClr>
                </a:solidFill>
              </a:defRPr>
            </a:lvl2pPr>
            <a:lvl3pPr>
              <a:defRPr>
                <a:solidFill>
                  <a:schemeClr val="accent2">
                    <a:lumMod val="50000"/>
                  </a:schemeClr>
                </a:solidFill>
              </a:defRPr>
            </a:lvl3pPr>
            <a:lvl4pPr>
              <a:defRPr>
                <a:solidFill>
                  <a:schemeClr val="accent2">
                    <a:lumMod val="50000"/>
                  </a:schemeClr>
                </a:solidFill>
              </a:defRPr>
            </a:lvl4pPr>
            <a:lvl5pPr>
              <a:defRPr>
                <a:solidFill>
                  <a:schemeClr val="accent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a:solidFill>
                  <a:schemeClr val="accent2">
                    <a:lumMod val="50000"/>
                  </a:schemeClr>
                </a:solidFill>
              </a:defRPr>
            </a:lvl1pPr>
            <a:lvl2pPr>
              <a:defRPr>
                <a:solidFill>
                  <a:schemeClr val="accent2">
                    <a:lumMod val="50000"/>
                  </a:schemeClr>
                </a:solidFill>
              </a:defRPr>
            </a:lvl2pPr>
            <a:lvl3pPr>
              <a:defRPr>
                <a:solidFill>
                  <a:schemeClr val="accent2">
                    <a:lumMod val="50000"/>
                  </a:schemeClr>
                </a:solidFill>
              </a:defRPr>
            </a:lvl3pPr>
            <a:lvl4pPr>
              <a:defRPr>
                <a:solidFill>
                  <a:schemeClr val="accent2">
                    <a:lumMod val="50000"/>
                  </a:schemeClr>
                </a:solidFill>
              </a:defRPr>
            </a:lvl4pPr>
            <a:lvl5pPr>
              <a:defRPr>
                <a:solidFill>
                  <a:schemeClr val="accent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9A2C92A-2956-4309-82E7-E518A62132BD}" type="datetimeFigureOut">
              <a:rPr lang="es-PE" smtClean="0"/>
              <a:t>27/02/23</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p>
            <a:fld id="{17B18638-B53E-4F94-B3E7-A0E48A10A5E4}" type="slidenum">
              <a:rPr lang="es-PE" smtClean="0"/>
              <a:t>‹Nº›</a:t>
            </a:fld>
            <a:endParaRPr lang="es-PE"/>
          </a:p>
        </p:txBody>
      </p:sp>
    </p:spTree>
    <p:extLst>
      <p:ext uri="{BB962C8B-B14F-4D97-AF65-F5344CB8AC3E}">
        <p14:creationId xmlns:p14="http://schemas.microsoft.com/office/powerpoint/2010/main" val="3993108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accent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lvl1pPr>
              <a:defRPr>
                <a:solidFill>
                  <a:schemeClr val="accent2">
                    <a:lumMod val="50000"/>
                  </a:schemeClr>
                </a:solidFill>
              </a:defRPr>
            </a:lvl1pPr>
            <a:lvl2pPr>
              <a:defRPr>
                <a:solidFill>
                  <a:schemeClr val="accent2">
                    <a:lumMod val="50000"/>
                  </a:schemeClr>
                </a:solidFill>
              </a:defRPr>
            </a:lvl2pPr>
            <a:lvl3pPr>
              <a:defRPr>
                <a:solidFill>
                  <a:schemeClr val="accent2">
                    <a:lumMod val="50000"/>
                  </a:schemeClr>
                </a:solidFill>
              </a:defRPr>
            </a:lvl3pPr>
            <a:lvl4pPr>
              <a:defRPr>
                <a:solidFill>
                  <a:schemeClr val="accent2">
                    <a:lumMod val="50000"/>
                  </a:schemeClr>
                </a:solidFill>
              </a:defRPr>
            </a:lvl4pPr>
            <a:lvl5pPr>
              <a:defRPr>
                <a:solidFill>
                  <a:schemeClr val="accent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accent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lvl1pPr>
              <a:defRPr>
                <a:solidFill>
                  <a:schemeClr val="accent2">
                    <a:lumMod val="50000"/>
                  </a:schemeClr>
                </a:solidFill>
              </a:defRPr>
            </a:lvl1pPr>
            <a:lvl2pPr>
              <a:defRPr>
                <a:solidFill>
                  <a:schemeClr val="accent2">
                    <a:lumMod val="50000"/>
                  </a:schemeClr>
                </a:solidFill>
              </a:defRPr>
            </a:lvl2pPr>
            <a:lvl3pPr>
              <a:defRPr>
                <a:solidFill>
                  <a:schemeClr val="accent2">
                    <a:lumMod val="50000"/>
                  </a:schemeClr>
                </a:solidFill>
              </a:defRPr>
            </a:lvl3pPr>
            <a:lvl4pPr>
              <a:defRPr>
                <a:solidFill>
                  <a:schemeClr val="accent2">
                    <a:lumMod val="50000"/>
                  </a:schemeClr>
                </a:solidFill>
              </a:defRPr>
            </a:lvl4pPr>
            <a:lvl5pPr>
              <a:defRPr>
                <a:solidFill>
                  <a:schemeClr val="accent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9A2C92A-2956-4309-82E7-E518A62132BD}" type="datetimeFigureOut">
              <a:rPr lang="es-PE" smtClean="0"/>
              <a:t>27/02/23</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a:xfrm>
            <a:off x="9900458" y="6459785"/>
            <a:ext cx="1312025" cy="365125"/>
          </a:xfrm>
          <a:prstGeom prst="rect">
            <a:avLst/>
          </a:prstGeom>
        </p:spPr>
        <p:txBody>
          <a:bodyPr/>
          <a:lstStyle/>
          <a:p>
            <a:fld id="{17B18638-B53E-4F94-B3E7-A0E48A10A5E4}" type="slidenum">
              <a:rPr lang="es-PE" smtClean="0"/>
              <a:t>‹Nº›</a:t>
            </a:fld>
            <a:endParaRPr lang="es-PE"/>
          </a:p>
        </p:txBody>
      </p:sp>
    </p:spTree>
    <p:extLst>
      <p:ext uri="{BB962C8B-B14F-4D97-AF65-F5344CB8AC3E}">
        <p14:creationId xmlns:p14="http://schemas.microsoft.com/office/powerpoint/2010/main" val="1137088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lumMod val="50000"/>
                  </a:schemeClr>
                </a:solidFill>
              </a:defRPr>
            </a:lvl1p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9A2C92A-2956-4309-82E7-E518A62132BD}" type="datetimeFigureOut">
              <a:rPr lang="es-PE" smtClean="0"/>
              <a:t>27/02/23</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a:xfrm>
            <a:off x="9900458" y="6459785"/>
            <a:ext cx="1312025" cy="365125"/>
          </a:xfrm>
          <a:prstGeom prst="rect">
            <a:avLst/>
          </a:prstGeom>
        </p:spPr>
        <p:txBody>
          <a:bodyPr/>
          <a:lstStyle/>
          <a:p>
            <a:fld id="{17B18638-B53E-4F94-B3E7-A0E48A10A5E4}" type="slidenum">
              <a:rPr lang="es-PE" smtClean="0"/>
              <a:t>‹Nº›</a:t>
            </a:fld>
            <a:endParaRPr lang="es-PE"/>
          </a:p>
        </p:txBody>
      </p:sp>
    </p:spTree>
    <p:extLst>
      <p:ext uri="{BB962C8B-B14F-4D97-AF65-F5344CB8AC3E}">
        <p14:creationId xmlns:p14="http://schemas.microsoft.com/office/powerpoint/2010/main" val="3526319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9A2C92A-2956-4309-82E7-E518A62132BD}" type="datetimeFigureOut">
              <a:rPr lang="es-PE" smtClean="0"/>
              <a:t>27/02/23</a:t>
            </a:fld>
            <a:endParaRPr lang="es-P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PE"/>
          </a:p>
        </p:txBody>
      </p:sp>
      <p:sp>
        <p:nvSpPr>
          <p:cNvPr id="9" name="Slide Number Placeholder 8"/>
          <p:cNvSpPr>
            <a:spLocks noGrp="1"/>
          </p:cNvSpPr>
          <p:nvPr>
            <p:ph type="sldNum" sz="quarter" idx="12"/>
          </p:nvPr>
        </p:nvSpPr>
        <p:spPr>
          <a:xfrm>
            <a:off x="9900458" y="6459785"/>
            <a:ext cx="1312025" cy="365125"/>
          </a:xfrm>
          <a:prstGeom prst="rect">
            <a:avLst/>
          </a:prstGeom>
        </p:spPr>
        <p:txBody>
          <a:bodyPr/>
          <a:lstStyle/>
          <a:p>
            <a:fld id="{17B18638-B53E-4F94-B3E7-A0E48A10A5E4}" type="slidenum">
              <a:rPr lang="es-PE" smtClean="0"/>
              <a:t>‹Nº›</a:t>
            </a:fld>
            <a:endParaRPr lang="es-PE"/>
          </a:p>
        </p:txBody>
      </p:sp>
    </p:spTree>
    <p:extLst>
      <p:ext uri="{BB962C8B-B14F-4D97-AF65-F5344CB8AC3E}">
        <p14:creationId xmlns:p14="http://schemas.microsoft.com/office/powerpoint/2010/main" val="86580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1">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lvl1pPr>
              <a:defRPr>
                <a:solidFill>
                  <a:schemeClr val="accent2">
                    <a:lumMod val="50000"/>
                  </a:schemeClr>
                </a:solidFill>
              </a:defRPr>
            </a:lvl1pPr>
            <a:lvl2pPr>
              <a:defRPr>
                <a:solidFill>
                  <a:schemeClr val="accent2">
                    <a:lumMod val="50000"/>
                  </a:schemeClr>
                </a:solidFill>
              </a:defRPr>
            </a:lvl2pPr>
            <a:lvl3pPr>
              <a:defRPr>
                <a:solidFill>
                  <a:schemeClr val="accent2">
                    <a:lumMod val="50000"/>
                  </a:schemeClr>
                </a:solidFill>
              </a:defRPr>
            </a:lvl3pPr>
            <a:lvl4pPr>
              <a:defRPr>
                <a:solidFill>
                  <a:schemeClr val="accent2">
                    <a:lumMod val="50000"/>
                  </a:schemeClr>
                </a:solidFill>
              </a:defRPr>
            </a:lvl4pPr>
            <a:lvl5pPr>
              <a:defRPr>
                <a:solidFill>
                  <a:schemeClr val="accent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9A2C92A-2956-4309-82E7-E518A62132BD}" type="datetimeFigureOut">
              <a:rPr lang="es-PE" smtClean="0"/>
              <a:t>27/02/23</a:t>
            </a:fld>
            <a:endParaRPr lang="es-P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PE"/>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lvl1pPr>
              <a:defRPr>
                <a:solidFill>
                  <a:schemeClr val="tx2"/>
                </a:solidFill>
              </a:defRPr>
            </a:lvl1pPr>
          </a:lstStyle>
          <a:p>
            <a:fld id="{17B18638-B53E-4F94-B3E7-A0E48A10A5E4}" type="slidenum">
              <a:rPr lang="es-PE" smtClean="0"/>
              <a:t>‹Nº›</a:t>
            </a:fld>
            <a:endParaRPr lang="es-PE"/>
          </a:p>
        </p:txBody>
      </p:sp>
    </p:spTree>
    <p:extLst>
      <p:ext uri="{BB962C8B-B14F-4D97-AF65-F5344CB8AC3E}">
        <p14:creationId xmlns:p14="http://schemas.microsoft.com/office/powerpoint/2010/main" val="1996834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1">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A2C92A-2956-4309-82E7-E518A62132BD}" type="datetimeFigureOut">
              <a:rPr lang="es-PE" smtClean="0"/>
              <a:t>27/02/23</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p>
            <a:fld id="{17B18638-B53E-4F94-B3E7-A0E48A10A5E4}" type="slidenum">
              <a:rPr lang="es-PE" smtClean="0"/>
              <a:t>‹Nº›</a:t>
            </a:fld>
            <a:endParaRPr lang="es-PE"/>
          </a:p>
        </p:txBody>
      </p:sp>
      <p:pic>
        <p:nvPicPr>
          <p:cNvPr id="14" name="Imagen 13">
            <a:extLst>
              <a:ext uri="{FF2B5EF4-FFF2-40B4-BE49-F238E27FC236}">
                <a16:creationId xmlns:a16="http://schemas.microsoft.com/office/drawing/2014/main" id="{BC1722DA-C0A0-4C60-BB9A-C6405DCD6F07}"/>
              </a:ext>
            </a:extLst>
          </p:cNvPr>
          <p:cNvPicPr>
            <a:picLocks noChangeAspect="1"/>
          </p:cNvPicPr>
          <p:nvPr/>
        </p:nvPicPr>
        <p:blipFill>
          <a:blip r:embed="rId3"/>
          <a:stretch>
            <a:fillRect/>
          </a:stretch>
        </p:blipFill>
        <p:spPr>
          <a:xfrm>
            <a:off x="10537914" y="188280"/>
            <a:ext cx="1569455" cy="391171"/>
          </a:xfrm>
          <a:prstGeom prst="rect">
            <a:avLst/>
          </a:prstGeom>
        </p:spPr>
      </p:pic>
    </p:spTree>
    <p:extLst>
      <p:ext uri="{BB962C8B-B14F-4D97-AF65-F5344CB8AC3E}">
        <p14:creationId xmlns:p14="http://schemas.microsoft.com/office/powerpoint/2010/main" val="2792328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10" Type="http://schemas.openxmlformats.org/officeDocument/2006/relationships/theme" Target="../theme/theme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Imagen 14" descr="Imagen que contiene dibujo&#10;&#10;Descripción generada automáticamente">
            <a:extLst>
              <a:ext uri="{FF2B5EF4-FFF2-40B4-BE49-F238E27FC236}">
                <a16:creationId xmlns:a16="http://schemas.microsoft.com/office/drawing/2014/main" id="{7C27C102-2AA3-431F-B1D9-A8C18852385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934700" y="88955"/>
            <a:ext cx="1100871" cy="330006"/>
          </a:xfrm>
          <a:prstGeom prst="rect">
            <a:avLst/>
          </a:prstGeom>
        </p:spPr>
      </p:pic>
      <p:pic>
        <p:nvPicPr>
          <p:cNvPr id="11" name="Imagen 10" descr="Imagen que contiene dibujo&#10;&#10;Descripción generada automáticamente">
            <a:extLst>
              <a:ext uri="{FF2B5EF4-FFF2-40B4-BE49-F238E27FC236}">
                <a16:creationId xmlns:a16="http://schemas.microsoft.com/office/drawing/2014/main" id="{FBCFC422-B9D4-45C2-A4C7-0DD49139D06B}"/>
              </a:ext>
            </a:extLst>
          </p:cNvPr>
          <p:cNvPicPr>
            <a:picLocks noChangeAspect="1"/>
          </p:cNvPicPr>
          <p:nvPr/>
        </p:nvPicPr>
        <p:blipFill>
          <a:blip r:embed="rId14">
            <a:alphaModFix amt="10000"/>
            <a:extLst>
              <a:ext uri="{28A0092B-C50C-407E-A947-70E740481C1C}">
                <a14:useLocalDpi xmlns:a14="http://schemas.microsoft.com/office/drawing/2010/main" val="0"/>
              </a:ext>
            </a:extLst>
          </a:blip>
          <a:stretch>
            <a:fillRect/>
          </a:stretch>
        </p:blipFill>
        <p:spPr>
          <a:xfrm>
            <a:off x="1154028" y="1770452"/>
            <a:ext cx="9883944" cy="2962887"/>
          </a:xfrm>
          <a:prstGeom prst="rect">
            <a:avLst/>
          </a:prstGeom>
        </p:spPr>
      </p:pic>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9A2C92A-2956-4309-82E7-E518A62132BD}" type="datetimeFigureOut">
              <a:rPr lang="es-PE" smtClean="0"/>
              <a:t>27/02/23</a:t>
            </a:fld>
            <a:endParaRPr lang="es-P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PE"/>
          </a:p>
        </p:txBody>
      </p:sp>
      <p:sp>
        <p:nvSpPr>
          <p:cNvPr id="6" name="Slide Number Placeholder 5"/>
          <p:cNvSpPr>
            <a:spLocks noGrp="1"/>
          </p:cNvSpPr>
          <p:nvPr>
            <p:ph type="sldNum" sz="quarter" idx="4"/>
          </p:nvPr>
        </p:nvSpPr>
        <p:spPr>
          <a:xfrm>
            <a:off x="9900458" y="6459785"/>
            <a:ext cx="1312025" cy="365125"/>
          </a:xfrm>
          <a:prstGeom prst="rect">
            <a:avLst/>
          </a:prstGeom>
          <a:noFill/>
        </p:spPr>
        <p:txBody>
          <a:bodyPr vert="horz" lIns="91440" tIns="45720" rIns="91440" bIns="45720" rtlCol="0" anchor="ctr"/>
          <a:lstStyle>
            <a:lvl1pPr algn="r">
              <a:defRPr sz="1050">
                <a:solidFill>
                  <a:srgbClr val="FFFFFF"/>
                </a:solidFill>
              </a:defRPr>
            </a:lvl1pPr>
          </a:lstStyle>
          <a:p>
            <a:fld id="{17B18638-B53E-4F94-B3E7-A0E48A10A5E4}" type="slidenum">
              <a:rPr lang="es-PE" smtClean="0"/>
              <a:t>‹Nº›</a:t>
            </a:fld>
            <a:endParaRPr lang="es-P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803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85000"/>
        </a:lnSpc>
        <a:spcBef>
          <a:spcPct val="0"/>
        </a:spcBef>
        <a:buNone/>
        <a:defRPr sz="4800" b="1" kern="1200" spc="-50" baseline="0">
          <a:solidFill>
            <a:schemeClr val="accent2">
              <a:lumMod val="5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accent2">
              <a:lumMod val="50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accent2">
              <a:lumMod val="50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accent2">
              <a:lumMod val="50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accent2">
              <a:lumMod val="50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accent2">
              <a:lumMod val="50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3200333" y="767933"/>
            <a:ext cx="8428800" cy="84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0" name="Google Shape;70;p13"/>
          <p:cNvSpPr txBox="1">
            <a:spLocks noGrp="1"/>
          </p:cNvSpPr>
          <p:nvPr>
            <p:ph type="body" idx="1"/>
          </p:nvPr>
        </p:nvSpPr>
        <p:spPr>
          <a:xfrm>
            <a:off x="3213483" y="2127701"/>
            <a:ext cx="8428800" cy="4003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71" name="Google Shape;71;p13"/>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latin typeface="Lato"/>
                <a:ea typeface="Lato"/>
                <a:cs typeface="Lato"/>
                <a:sym typeface="Lato"/>
              </a:defRPr>
            </a:lvl1pPr>
            <a:lvl2pPr lvl="1" algn="r" rtl="0">
              <a:buNone/>
              <a:defRPr sz="1333">
                <a:solidFill>
                  <a:schemeClr val="dk2"/>
                </a:solidFill>
                <a:latin typeface="Lato"/>
                <a:ea typeface="Lato"/>
                <a:cs typeface="Lato"/>
                <a:sym typeface="Lato"/>
              </a:defRPr>
            </a:lvl2pPr>
            <a:lvl3pPr lvl="2" algn="r" rtl="0">
              <a:buNone/>
              <a:defRPr sz="1333">
                <a:solidFill>
                  <a:schemeClr val="dk2"/>
                </a:solidFill>
                <a:latin typeface="Lato"/>
                <a:ea typeface="Lato"/>
                <a:cs typeface="Lato"/>
                <a:sym typeface="Lato"/>
              </a:defRPr>
            </a:lvl3pPr>
            <a:lvl4pPr lvl="3" algn="r" rtl="0">
              <a:buNone/>
              <a:defRPr sz="1333">
                <a:solidFill>
                  <a:schemeClr val="dk2"/>
                </a:solidFill>
                <a:latin typeface="Lato"/>
                <a:ea typeface="Lato"/>
                <a:cs typeface="Lato"/>
                <a:sym typeface="Lato"/>
              </a:defRPr>
            </a:lvl4pPr>
            <a:lvl5pPr lvl="4" algn="r" rtl="0">
              <a:buNone/>
              <a:defRPr sz="1333">
                <a:solidFill>
                  <a:schemeClr val="dk2"/>
                </a:solidFill>
                <a:latin typeface="Lato"/>
                <a:ea typeface="Lato"/>
                <a:cs typeface="Lato"/>
                <a:sym typeface="Lato"/>
              </a:defRPr>
            </a:lvl5pPr>
            <a:lvl6pPr lvl="5" algn="r" rtl="0">
              <a:buNone/>
              <a:defRPr sz="1333">
                <a:solidFill>
                  <a:schemeClr val="dk2"/>
                </a:solidFill>
                <a:latin typeface="Lato"/>
                <a:ea typeface="Lato"/>
                <a:cs typeface="Lato"/>
                <a:sym typeface="Lato"/>
              </a:defRPr>
            </a:lvl6pPr>
            <a:lvl7pPr lvl="6" algn="r" rtl="0">
              <a:buNone/>
              <a:defRPr sz="1333">
                <a:solidFill>
                  <a:schemeClr val="dk2"/>
                </a:solidFill>
                <a:latin typeface="Lato"/>
                <a:ea typeface="Lato"/>
                <a:cs typeface="Lato"/>
                <a:sym typeface="Lato"/>
              </a:defRPr>
            </a:lvl7pPr>
            <a:lvl8pPr lvl="7" algn="r" rtl="0">
              <a:buNone/>
              <a:defRPr sz="1333">
                <a:solidFill>
                  <a:schemeClr val="dk2"/>
                </a:solidFill>
                <a:latin typeface="Lato"/>
                <a:ea typeface="Lato"/>
                <a:cs typeface="Lato"/>
                <a:sym typeface="Lato"/>
              </a:defRPr>
            </a:lvl8pPr>
            <a:lvl9pPr lvl="8" algn="r" rtl="0">
              <a:buNone/>
              <a:defRPr sz="1333">
                <a:solidFill>
                  <a:schemeClr val="dk2"/>
                </a:solidFill>
                <a:latin typeface="Lato"/>
                <a:ea typeface="Lato"/>
                <a:cs typeface="Lato"/>
                <a:sym typeface="Lato"/>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3239976318"/>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838200" y="365129"/>
            <a:ext cx="10515600"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Texto del título</a:t>
            </a:r>
          </a:p>
        </p:txBody>
      </p:sp>
      <p:sp>
        <p:nvSpPr>
          <p:cNvPr id="4" name="Shape 4"/>
          <p:cNvSpPr>
            <a:spLocks noGrp="1"/>
          </p:cNvSpPr>
          <p:nvPr>
            <p:ph type="body" idx="1"/>
          </p:nvPr>
        </p:nvSpPr>
        <p:spPr>
          <a:xfrm>
            <a:off x="838200" y="1825625"/>
            <a:ext cx="10515600" cy="4351339"/>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Nivel de texto 1</a:t>
            </a:r>
          </a:p>
          <a:p>
            <a:pPr lvl="1"/>
            <a:r>
              <a:t>Nivel de texto 2</a:t>
            </a:r>
          </a:p>
          <a:p>
            <a:pPr lvl="2"/>
            <a:r>
              <a:t>Nivel de texto 3</a:t>
            </a:r>
          </a:p>
          <a:p>
            <a:pPr lvl="3"/>
            <a:r>
              <a:t>Nivel de texto 4</a:t>
            </a:r>
          </a:p>
          <a:p>
            <a:pPr lvl="4"/>
            <a:r>
              <a:t>Nivel de texto 5</a:t>
            </a:r>
          </a:p>
        </p:txBody>
      </p:sp>
      <p:sp>
        <p:nvSpPr>
          <p:cNvPr id="5" name="Shape 5"/>
          <p:cNvSpPr>
            <a:spLocks noGrp="1"/>
          </p:cNvSpPr>
          <p:nvPr>
            <p:ph type="sldNum" sz="quarter" idx="2"/>
          </p:nvPr>
        </p:nvSpPr>
        <p:spPr>
          <a:xfrm>
            <a:off x="11062707" y="6423497"/>
            <a:ext cx="291103" cy="230832"/>
          </a:xfrm>
          <a:prstGeom prst="rect">
            <a:avLst/>
          </a:prstGeom>
          <a:ln w="12700">
            <a:miter lim="400000"/>
          </a:ln>
        </p:spPr>
        <p:txBody>
          <a:bodyPr wrap="none" lIns="45719" rIns="45719" anchor="ctr">
            <a:spAutoFit/>
          </a:bodyPr>
          <a:lstStyle>
            <a:lvl1pPr algn="r">
              <a:defRPr sz="900">
                <a:solidFill>
                  <a:srgbClr val="888888"/>
                </a:solidFill>
              </a:defRPr>
            </a:lvl1pPr>
          </a:lstStyle>
          <a:p>
            <a:fld id="{86CB4B4D-7CA3-9044-876B-883B54F8677D}" type="slidenum">
              <a:t>‹Nº›</a:t>
            </a:fld>
            <a:endParaRPr/>
          </a:p>
        </p:txBody>
      </p:sp>
    </p:spTree>
    <p:extLst>
      <p:ext uri="{BB962C8B-B14F-4D97-AF65-F5344CB8AC3E}">
        <p14:creationId xmlns:p14="http://schemas.microsoft.com/office/powerpoint/2010/main" val="280826886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Lst>
  <p:transition spd="med"/>
  <p:txStyles>
    <p:titleStyle>
      <a:lvl1pPr marL="0" marR="0" indent="0" algn="l" defTabSz="68575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68575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68575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68575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68575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68575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68575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68575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68575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171438" marR="0" indent="-171438" algn="l" defTabSz="685750" rtl="0" latinLnBrk="0">
        <a:lnSpc>
          <a:spcPct val="90000"/>
        </a:lnSpc>
        <a:spcBef>
          <a:spcPts val="751"/>
        </a:spcBef>
        <a:spcAft>
          <a:spcPts val="0"/>
        </a:spcAft>
        <a:buClrTx/>
        <a:buSzPct val="100000"/>
        <a:buFont typeface="Arial"/>
        <a:buChar char="•"/>
        <a:tabLst/>
        <a:defRPr sz="2100" b="0" i="0" u="none" strike="noStrike" cap="none" spc="0" baseline="0">
          <a:ln>
            <a:noFill/>
          </a:ln>
          <a:solidFill>
            <a:srgbClr val="000000"/>
          </a:solidFill>
          <a:uFillTx/>
          <a:latin typeface="+mn-lt"/>
          <a:ea typeface="+mn-ea"/>
          <a:cs typeface="+mn-cs"/>
          <a:sym typeface="Calibri"/>
        </a:defRPr>
      </a:lvl1pPr>
      <a:lvl2pPr marL="542885" marR="0" indent="-200010" algn="l" defTabSz="685750" rtl="0" latinLnBrk="0">
        <a:lnSpc>
          <a:spcPct val="90000"/>
        </a:lnSpc>
        <a:spcBef>
          <a:spcPts val="751"/>
        </a:spcBef>
        <a:spcAft>
          <a:spcPts val="0"/>
        </a:spcAft>
        <a:buClrTx/>
        <a:buSzPct val="100000"/>
        <a:buFont typeface="Arial"/>
        <a:buChar char="•"/>
        <a:tabLst/>
        <a:defRPr sz="2100" b="0" i="0" u="none" strike="noStrike" cap="none" spc="0" baseline="0">
          <a:ln>
            <a:noFill/>
          </a:ln>
          <a:solidFill>
            <a:srgbClr val="000000"/>
          </a:solidFill>
          <a:uFillTx/>
          <a:latin typeface="+mn-lt"/>
          <a:ea typeface="+mn-ea"/>
          <a:cs typeface="+mn-cs"/>
          <a:sym typeface="Calibri"/>
        </a:defRPr>
      </a:lvl2pPr>
      <a:lvl3pPr marL="925761" marR="0" indent="-240011" algn="l" defTabSz="685750" rtl="0" latinLnBrk="0">
        <a:lnSpc>
          <a:spcPct val="90000"/>
        </a:lnSpc>
        <a:spcBef>
          <a:spcPts val="751"/>
        </a:spcBef>
        <a:spcAft>
          <a:spcPts val="0"/>
        </a:spcAft>
        <a:buClrTx/>
        <a:buSzPct val="100000"/>
        <a:buFont typeface="Arial"/>
        <a:buChar char="•"/>
        <a:tabLst/>
        <a:defRPr sz="2100" b="0" i="0" u="none" strike="noStrike" cap="none" spc="0" baseline="0">
          <a:ln>
            <a:noFill/>
          </a:ln>
          <a:solidFill>
            <a:srgbClr val="000000"/>
          </a:solidFill>
          <a:uFillTx/>
          <a:latin typeface="+mn-lt"/>
          <a:ea typeface="+mn-ea"/>
          <a:cs typeface="+mn-cs"/>
          <a:sym typeface="Calibri"/>
        </a:defRPr>
      </a:lvl3pPr>
      <a:lvl4pPr marL="1295304" marR="0" indent="-266680" algn="l" defTabSz="685750" rtl="0" latinLnBrk="0">
        <a:lnSpc>
          <a:spcPct val="90000"/>
        </a:lnSpc>
        <a:spcBef>
          <a:spcPts val="751"/>
        </a:spcBef>
        <a:spcAft>
          <a:spcPts val="0"/>
        </a:spcAft>
        <a:buClrTx/>
        <a:buSzPct val="100000"/>
        <a:buFont typeface="Arial"/>
        <a:buChar char="•"/>
        <a:tabLst/>
        <a:defRPr sz="2100" b="0" i="0" u="none" strike="noStrike" cap="none" spc="0" baseline="0">
          <a:ln>
            <a:noFill/>
          </a:ln>
          <a:solidFill>
            <a:srgbClr val="000000"/>
          </a:solidFill>
          <a:uFillTx/>
          <a:latin typeface="+mn-lt"/>
          <a:ea typeface="+mn-ea"/>
          <a:cs typeface="+mn-cs"/>
          <a:sym typeface="Calibri"/>
        </a:defRPr>
      </a:lvl4pPr>
      <a:lvl5pPr marL="1638178" marR="0" indent="-266680" algn="l" defTabSz="685750" rtl="0" latinLnBrk="0">
        <a:lnSpc>
          <a:spcPct val="90000"/>
        </a:lnSpc>
        <a:spcBef>
          <a:spcPts val="751"/>
        </a:spcBef>
        <a:spcAft>
          <a:spcPts val="0"/>
        </a:spcAft>
        <a:buClrTx/>
        <a:buSzPct val="100000"/>
        <a:buFont typeface="Arial"/>
        <a:buChar char="•"/>
        <a:tabLst/>
        <a:defRPr sz="2100" b="0" i="0" u="none" strike="noStrike" cap="none" spc="0" baseline="0">
          <a:ln>
            <a:noFill/>
          </a:ln>
          <a:solidFill>
            <a:srgbClr val="000000"/>
          </a:solidFill>
          <a:uFillTx/>
          <a:latin typeface="+mn-lt"/>
          <a:ea typeface="+mn-ea"/>
          <a:cs typeface="+mn-cs"/>
          <a:sym typeface="Calibri"/>
        </a:defRPr>
      </a:lvl5pPr>
      <a:lvl6pPr marL="1981052" marR="0" indent="-266680" algn="l" defTabSz="685750" rtl="0" latinLnBrk="0">
        <a:lnSpc>
          <a:spcPct val="90000"/>
        </a:lnSpc>
        <a:spcBef>
          <a:spcPts val="751"/>
        </a:spcBef>
        <a:spcAft>
          <a:spcPts val="0"/>
        </a:spcAft>
        <a:buClrTx/>
        <a:buSzPct val="100000"/>
        <a:buFont typeface="Arial"/>
        <a:buChar char="•"/>
        <a:tabLst/>
        <a:defRPr sz="2100" b="0" i="0" u="none" strike="noStrike" cap="none" spc="0" baseline="0">
          <a:ln>
            <a:noFill/>
          </a:ln>
          <a:solidFill>
            <a:srgbClr val="000000"/>
          </a:solidFill>
          <a:uFillTx/>
          <a:latin typeface="+mn-lt"/>
          <a:ea typeface="+mn-ea"/>
          <a:cs typeface="+mn-cs"/>
          <a:sym typeface="Calibri"/>
        </a:defRPr>
      </a:lvl6pPr>
      <a:lvl7pPr marL="2323927" marR="0" indent="-266680" algn="l" defTabSz="685750" rtl="0" latinLnBrk="0">
        <a:lnSpc>
          <a:spcPct val="90000"/>
        </a:lnSpc>
        <a:spcBef>
          <a:spcPts val="751"/>
        </a:spcBef>
        <a:spcAft>
          <a:spcPts val="0"/>
        </a:spcAft>
        <a:buClrTx/>
        <a:buSzPct val="100000"/>
        <a:buFont typeface="Arial"/>
        <a:buChar char="•"/>
        <a:tabLst/>
        <a:defRPr sz="2100" b="0" i="0" u="none" strike="noStrike" cap="none" spc="0" baseline="0">
          <a:ln>
            <a:noFill/>
          </a:ln>
          <a:solidFill>
            <a:srgbClr val="000000"/>
          </a:solidFill>
          <a:uFillTx/>
          <a:latin typeface="+mn-lt"/>
          <a:ea typeface="+mn-ea"/>
          <a:cs typeface="+mn-cs"/>
          <a:sym typeface="Calibri"/>
        </a:defRPr>
      </a:lvl7pPr>
      <a:lvl8pPr marL="2666800" marR="0" indent="-266680" algn="l" defTabSz="685750" rtl="0" latinLnBrk="0">
        <a:lnSpc>
          <a:spcPct val="90000"/>
        </a:lnSpc>
        <a:spcBef>
          <a:spcPts val="751"/>
        </a:spcBef>
        <a:spcAft>
          <a:spcPts val="0"/>
        </a:spcAft>
        <a:buClrTx/>
        <a:buSzPct val="100000"/>
        <a:buFont typeface="Arial"/>
        <a:buChar char="•"/>
        <a:tabLst/>
        <a:defRPr sz="2100" b="0" i="0" u="none" strike="noStrike" cap="none" spc="0" baseline="0">
          <a:ln>
            <a:noFill/>
          </a:ln>
          <a:solidFill>
            <a:srgbClr val="000000"/>
          </a:solidFill>
          <a:uFillTx/>
          <a:latin typeface="+mn-lt"/>
          <a:ea typeface="+mn-ea"/>
          <a:cs typeface="+mn-cs"/>
          <a:sym typeface="Calibri"/>
        </a:defRPr>
      </a:lvl8pPr>
      <a:lvl9pPr marL="3009675" marR="0" indent="-266680" algn="l" defTabSz="685750" rtl="0" latinLnBrk="0">
        <a:lnSpc>
          <a:spcPct val="90000"/>
        </a:lnSpc>
        <a:spcBef>
          <a:spcPts val="751"/>
        </a:spcBef>
        <a:spcAft>
          <a:spcPts val="0"/>
        </a:spcAft>
        <a:buClrTx/>
        <a:buSzPct val="100000"/>
        <a:buFont typeface="Arial"/>
        <a:buChar char="•"/>
        <a:tabLst/>
        <a:defRPr sz="2100" b="0" i="0" u="none" strike="noStrike" cap="none" spc="0" baseline="0">
          <a:ln>
            <a:noFill/>
          </a:ln>
          <a:solidFill>
            <a:srgbClr val="000000"/>
          </a:solidFill>
          <a:uFillTx/>
          <a:latin typeface="+mn-lt"/>
          <a:ea typeface="+mn-ea"/>
          <a:cs typeface="+mn-cs"/>
          <a:sym typeface="Calibri"/>
        </a:defRPr>
      </a:lvl9pPr>
    </p:bodyStyle>
    <p:otherStyle>
      <a:lvl1pPr marL="0" marR="0" indent="0" algn="r" defTabSz="68575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1pPr>
      <a:lvl2pPr marL="0" marR="0" indent="342874" algn="r" defTabSz="68575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2pPr>
      <a:lvl3pPr marL="0" marR="0" indent="685750" algn="r" defTabSz="68575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3pPr>
      <a:lvl4pPr marL="0" marR="0" indent="1028624" algn="r" defTabSz="68575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4pPr>
      <a:lvl5pPr marL="0" marR="0" indent="1371498" algn="r" defTabSz="68575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5pPr>
      <a:lvl6pPr marL="0" marR="0" indent="1714372" algn="r" defTabSz="68575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6pPr>
      <a:lvl7pPr marL="0" marR="0" indent="2057247" algn="r" defTabSz="68575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7pPr>
      <a:lvl8pPr marL="0" marR="0" indent="2400120" algn="r" defTabSz="68575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8pPr>
      <a:lvl9pPr marL="0" marR="0" indent="2742994" algn="r" defTabSz="68575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loud.google.com/solutions/migration/dw2bq/dw-bq-migration-overview#what_and_how_to_migrate_the_migration_framework"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olutions/migration/dw2bq/dw-bq-migration-overview#what_and_how_to_migrate_the_migration_framework"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loud.google.com/bigquery/"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20.tiff"/></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20.tiff"/></Relationships>
</file>

<file path=ppt/slides/_rels/slide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hyperlink" Target="https://cloud.google.com/bigquer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8.tiff"/><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hyperlink" Target="https://cloud.google.com/solutions/data-warehouse-modernization" TargetMode="Externa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A34E0D-DD3E-469B-9994-81347803D877}"/>
              </a:ext>
            </a:extLst>
          </p:cNvPr>
          <p:cNvSpPr>
            <a:spLocks noGrp="1"/>
          </p:cNvSpPr>
          <p:nvPr>
            <p:ph type="ctrTitle"/>
          </p:nvPr>
        </p:nvSpPr>
        <p:spPr/>
        <p:txBody>
          <a:bodyPr anchor="ctr"/>
          <a:lstStyle/>
          <a:p>
            <a:r>
              <a:rPr lang="es-PE" dirty="0">
                <a:solidFill>
                  <a:srgbClr val="002C89"/>
                </a:solidFill>
              </a:rPr>
              <a:t>Google Cloud Professional Data Engineer</a:t>
            </a:r>
          </a:p>
        </p:txBody>
      </p:sp>
      <p:sp>
        <p:nvSpPr>
          <p:cNvPr id="3" name="Subtítulo 2">
            <a:extLst>
              <a:ext uri="{FF2B5EF4-FFF2-40B4-BE49-F238E27FC236}">
                <a16:creationId xmlns:a16="http://schemas.microsoft.com/office/drawing/2014/main" id="{068D1E74-721E-498D-AEDD-D9660345DEF4}"/>
              </a:ext>
            </a:extLst>
          </p:cNvPr>
          <p:cNvSpPr>
            <a:spLocks noGrp="1"/>
          </p:cNvSpPr>
          <p:nvPr>
            <p:ph type="subTitle" idx="1"/>
          </p:nvPr>
        </p:nvSpPr>
        <p:spPr>
          <a:xfrm>
            <a:off x="1100051" y="4455620"/>
            <a:ext cx="10058400" cy="595351"/>
          </a:xfrm>
        </p:spPr>
        <p:txBody>
          <a:bodyPr>
            <a:normAutofit/>
          </a:bodyPr>
          <a:lstStyle/>
          <a:p>
            <a:r>
              <a:rPr lang="es-PE" sz="3200" b="1" cap="none" dirty="0">
                <a:latin typeface="+mn-lt"/>
              </a:rPr>
              <a:t>Módulo 1: </a:t>
            </a:r>
            <a:r>
              <a:rPr lang="es-PE" sz="3200" cap="none" dirty="0">
                <a:latin typeface="+mn-lt"/>
              </a:rPr>
              <a:t>Introducción a Google Cloud Platform</a:t>
            </a:r>
          </a:p>
        </p:txBody>
      </p:sp>
      <p:sp>
        <p:nvSpPr>
          <p:cNvPr id="7" name="Subtítulo 2">
            <a:extLst>
              <a:ext uri="{FF2B5EF4-FFF2-40B4-BE49-F238E27FC236}">
                <a16:creationId xmlns:a16="http://schemas.microsoft.com/office/drawing/2014/main" id="{DD38F530-8889-014C-9266-7132EAD5F4F8}"/>
              </a:ext>
            </a:extLst>
          </p:cNvPr>
          <p:cNvSpPr txBox="1">
            <a:spLocks/>
          </p:cNvSpPr>
          <p:nvPr/>
        </p:nvSpPr>
        <p:spPr>
          <a:xfrm>
            <a:off x="1097280" y="4914502"/>
            <a:ext cx="9331510" cy="59535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accent2">
                    <a:lumMod val="50000"/>
                  </a:schemeClr>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accent2">
                    <a:lumMod val="50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accent2">
                    <a:lumMod val="50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accent2">
                    <a:lumMod val="50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accent2">
                    <a:lumMod val="50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r"/>
            <a:r>
              <a:rPr lang="es-PE" sz="3200" b="1" cap="none" dirty="0">
                <a:latin typeface="+mn-lt"/>
              </a:rPr>
              <a:t>Segunda parte</a:t>
            </a:r>
          </a:p>
        </p:txBody>
      </p:sp>
    </p:spTree>
    <p:extLst>
      <p:ext uri="{BB962C8B-B14F-4D97-AF65-F5344CB8AC3E}">
        <p14:creationId xmlns:p14="http://schemas.microsoft.com/office/powerpoint/2010/main" val="764817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002C89"/>
        </a:solidFill>
        <a:effectLst/>
      </p:bgPr>
    </p:bg>
    <p:spTree>
      <p:nvGrpSpPr>
        <p:cNvPr id="1" name="Shape 450"/>
        <p:cNvGrpSpPr/>
        <p:nvPr/>
      </p:nvGrpSpPr>
      <p:grpSpPr>
        <a:xfrm>
          <a:off x="0" y="0"/>
          <a:ext cx="0" cy="0"/>
          <a:chOff x="0" y="0"/>
          <a:chExt cx="0" cy="0"/>
        </a:xfrm>
      </p:grpSpPr>
      <p:sp>
        <p:nvSpPr>
          <p:cNvPr id="6" name="Google Shape;149;p32">
            <a:extLst>
              <a:ext uri="{FF2B5EF4-FFF2-40B4-BE49-F238E27FC236}">
                <a16:creationId xmlns:a16="http://schemas.microsoft.com/office/drawing/2014/main" id="{F07FD7AA-A995-A14D-AED1-13F3DF1470E6}"/>
              </a:ext>
            </a:extLst>
          </p:cNvPr>
          <p:cNvSpPr txBox="1">
            <a:spLocks/>
          </p:cNvSpPr>
          <p:nvPr/>
        </p:nvSpPr>
        <p:spPr>
          <a:xfrm>
            <a:off x="1066800" y="2064900"/>
            <a:ext cx="10058400" cy="2728200"/>
          </a:xfrm>
          <a:prstGeom prst="rect">
            <a:avLst/>
          </a:prstGeom>
          <a:noFill/>
          <a:ln>
            <a:noFill/>
          </a:ln>
        </p:spPr>
        <p:txBody>
          <a:bodyPr spcFirstLastPara="1" vert="horz" wrap="square" lIns="35712" tIns="35712" rIns="35712" bIns="35712" rtlCol="0" anchor="ctr" anchorCtr="0">
            <a:noAutofit/>
          </a:bodyPr>
          <a:lstStyle>
            <a:lvl1pPr marL="228600" lvl="0"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9pPr>
          </a:lstStyle>
          <a:p>
            <a:pPr marL="363612" marR="0" lvl="0" indent="-196992" algn="ctr" defTabSz="914400" rtl="0" eaLnBrk="1" fontAlgn="auto" latinLnBrk="0" hangingPunct="1">
              <a:lnSpc>
                <a:spcPct val="120000"/>
              </a:lnSpc>
              <a:spcBef>
                <a:spcPts val="0"/>
              </a:spcBef>
              <a:spcAft>
                <a:spcPts val="0"/>
              </a:spcAft>
              <a:buClrTx/>
              <a:buSzPts val="5248"/>
              <a:buFont typeface="Arial" panose="020B0604020202020204" pitchFamily="34" charset="0"/>
              <a:buNone/>
              <a:tabLst/>
              <a:defRPr/>
            </a:pPr>
            <a:r>
              <a:rPr lang="es-CL" sz="6600" b="1" dirty="0">
                <a:solidFill>
                  <a:prstClr val="white"/>
                </a:solidFill>
                <a:latin typeface="Gill Sans"/>
                <a:cs typeface="Gill Sans"/>
                <a:sym typeface="Gill Sans"/>
              </a:rPr>
              <a:t>Construcción de un </a:t>
            </a:r>
            <a:r>
              <a:rPr kumimoji="0" lang="es-CL" sz="6600" b="1" i="0" u="none" strike="noStrike" kern="1200" cap="none" spc="0" normalizeH="0" baseline="0" noProof="0" dirty="0">
                <a:ln>
                  <a:noFill/>
                </a:ln>
                <a:solidFill>
                  <a:prstClr val="white"/>
                </a:solidFill>
                <a:effectLst/>
                <a:uLnTx/>
                <a:uFillTx/>
                <a:latin typeface="Gill Sans"/>
                <a:ea typeface="+mn-ea"/>
                <a:cs typeface="Gill Sans"/>
                <a:sym typeface="Gill Sans"/>
              </a:rPr>
              <a:t>Data Warehouse en GCP</a:t>
            </a:r>
            <a:endParaRPr kumimoji="0" lang="es-CL" sz="6600" b="0" i="0" u="none" strike="noStrike" kern="1200" cap="none" spc="0" normalizeH="0" baseline="0" noProof="0" dirty="0">
              <a:ln>
                <a:noFill/>
              </a:ln>
              <a:solidFill>
                <a:prstClr val="black"/>
              </a:solidFill>
              <a:effectLst/>
              <a:uLnTx/>
              <a:uFillTx/>
              <a:latin typeface="Signika Negative Light"/>
              <a:ea typeface="Signika Negative Light"/>
              <a:cs typeface="Signika Negative Light"/>
              <a:sym typeface="Signika Negative Light"/>
            </a:endParaRPr>
          </a:p>
        </p:txBody>
      </p:sp>
    </p:spTree>
    <p:extLst>
      <p:ext uri="{BB962C8B-B14F-4D97-AF65-F5344CB8AC3E}">
        <p14:creationId xmlns:p14="http://schemas.microsoft.com/office/powerpoint/2010/main" val="1581120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51817-E602-DB47-9425-A2E4AC144D62}"/>
              </a:ext>
            </a:extLst>
          </p:cNvPr>
          <p:cNvSpPr>
            <a:spLocks noGrp="1"/>
          </p:cNvSpPr>
          <p:nvPr>
            <p:ph type="title"/>
          </p:nvPr>
        </p:nvSpPr>
        <p:spPr>
          <a:xfrm>
            <a:off x="696686" y="286604"/>
            <a:ext cx="10458994" cy="1052339"/>
          </a:xfrm>
        </p:spPr>
        <p:txBody>
          <a:bodyPr anchor="ctr">
            <a:normAutofit/>
          </a:bodyPr>
          <a:lstStyle/>
          <a:p>
            <a:r>
              <a:rPr lang="es-CL" dirty="0">
                <a:solidFill>
                  <a:srgbClr val="002C89"/>
                </a:solidFill>
              </a:rPr>
              <a:t>Framework</a:t>
            </a:r>
          </a:p>
        </p:txBody>
      </p:sp>
      <p:sp>
        <p:nvSpPr>
          <p:cNvPr id="25" name="Rectángulo 24">
            <a:extLst>
              <a:ext uri="{FF2B5EF4-FFF2-40B4-BE49-F238E27FC236}">
                <a16:creationId xmlns:a16="http://schemas.microsoft.com/office/drawing/2014/main" id="{8B81E3D7-664E-7D43-B068-4382E6ADB2CC}"/>
              </a:ext>
            </a:extLst>
          </p:cNvPr>
          <p:cNvSpPr/>
          <p:nvPr/>
        </p:nvSpPr>
        <p:spPr>
          <a:xfrm>
            <a:off x="133106" y="6289928"/>
            <a:ext cx="7821180" cy="369332"/>
          </a:xfrm>
          <a:prstGeom prst="rect">
            <a:avLst/>
          </a:prstGeom>
        </p:spPr>
        <p:txBody>
          <a:bodyPr wrap="none">
            <a:spAutoFit/>
          </a:bodyPr>
          <a:lstStyle/>
          <a:p>
            <a:r>
              <a:rPr lang="es-CL" dirty="0">
                <a:solidFill>
                  <a:srgbClr val="0177BE"/>
                </a:solidFill>
                <a:hlinkClick r:id="rId2">
                  <a:extLst>
                    <a:ext uri="{A12FA001-AC4F-418D-AE19-62706E023703}">
                      <ahyp:hlinkClr xmlns:ahyp="http://schemas.microsoft.com/office/drawing/2018/hyperlinkcolor" val="tx"/>
                    </a:ext>
                  </a:extLst>
                </a:hlinkClick>
              </a:rPr>
              <a:t>https://cloud.google.com/solutions/migration/dw2bq/dw-bq-migration-overview</a:t>
            </a:r>
            <a:endParaRPr lang="es-CL" dirty="0">
              <a:solidFill>
                <a:srgbClr val="0177BE"/>
              </a:solidFill>
            </a:endParaRPr>
          </a:p>
        </p:txBody>
      </p:sp>
      <p:pic>
        <p:nvPicPr>
          <p:cNvPr id="10" name="Imagen 9">
            <a:extLst>
              <a:ext uri="{FF2B5EF4-FFF2-40B4-BE49-F238E27FC236}">
                <a16:creationId xmlns:a16="http://schemas.microsoft.com/office/drawing/2014/main" id="{51CA5A8B-FA34-AB4E-A2AA-8345609580D2}"/>
              </a:ext>
            </a:extLst>
          </p:cNvPr>
          <p:cNvPicPr>
            <a:picLocks noChangeAspect="1"/>
          </p:cNvPicPr>
          <p:nvPr/>
        </p:nvPicPr>
        <p:blipFill>
          <a:blip r:embed="rId3"/>
          <a:stretch>
            <a:fillRect/>
          </a:stretch>
        </p:blipFill>
        <p:spPr>
          <a:xfrm>
            <a:off x="673100" y="1740932"/>
            <a:ext cx="10845800" cy="4114800"/>
          </a:xfrm>
          <a:prstGeom prst="rect">
            <a:avLst/>
          </a:prstGeom>
        </p:spPr>
      </p:pic>
    </p:spTree>
    <p:extLst>
      <p:ext uri="{BB962C8B-B14F-4D97-AF65-F5344CB8AC3E}">
        <p14:creationId xmlns:p14="http://schemas.microsoft.com/office/powerpoint/2010/main" val="542770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51817-E602-DB47-9425-A2E4AC144D62}"/>
              </a:ext>
            </a:extLst>
          </p:cNvPr>
          <p:cNvSpPr>
            <a:spLocks noGrp="1"/>
          </p:cNvSpPr>
          <p:nvPr>
            <p:ph type="title"/>
          </p:nvPr>
        </p:nvSpPr>
        <p:spPr>
          <a:xfrm>
            <a:off x="696686" y="286604"/>
            <a:ext cx="10458994" cy="1052339"/>
          </a:xfrm>
        </p:spPr>
        <p:txBody>
          <a:bodyPr anchor="ctr">
            <a:normAutofit/>
          </a:bodyPr>
          <a:lstStyle/>
          <a:p>
            <a:r>
              <a:rPr lang="es-CL" dirty="0">
                <a:solidFill>
                  <a:srgbClr val="002C89"/>
                </a:solidFill>
              </a:rPr>
              <a:t>Migraciones</a:t>
            </a:r>
          </a:p>
        </p:txBody>
      </p:sp>
      <p:sp>
        <p:nvSpPr>
          <p:cNvPr id="25" name="Rectángulo 24">
            <a:extLst>
              <a:ext uri="{FF2B5EF4-FFF2-40B4-BE49-F238E27FC236}">
                <a16:creationId xmlns:a16="http://schemas.microsoft.com/office/drawing/2014/main" id="{8B81E3D7-664E-7D43-B068-4382E6ADB2CC}"/>
              </a:ext>
            </a:extLst>
          </p:cNvPr>
          <p:cNvSpPr/>
          <p:nvPr/>
        </p:nvSpPr>
        <p:spPr>
          <a:xfrm>
            <a:off x="133106" y="6289928"/>
            <a:ext cx="7821180" cy="369332"/>
          </a:xfrm>
          <a:prstGeom prst="rect">
            <a:avLst/>
          </a:prstGeom>
        </p:spPr>
        <p:txBody>
          <a:bodyPr wrap="none">
            <a:spAutoFit/>
          </a:bodyPr>
          <a:lstStyle/>
          <a:p>
            <a:r>
              <a:rPr lang="es-CL" dirty="0">
                <a:solidFill>
                  <a:srgbClr val="0177BE"/>
                </a:solidFill>
                <a:hlinkClick r:id="rId2">
                  <a:extLst>
                    <a:ext uri="{A12FA001-AC4F-418D-AE19-62706E023703}">
                      <ahyp:hlinkClr xmlns:ahyp="http://schemas.microsoft.com/office/drawing/2018/hyperlinkcolor" val="tx"/>
                    </a:ext>
                  </a:extLst>
                </a:hlinkClick>
              </a:rPr>
              <a:t>https://cloud.google.com/solutions/migration/dw2bq/dw-bq-migration-overview</a:t>
            </a:r>
            <a:endParaRPr lang="es-CL" dirty="0">
              <a:solidFill>
                <a:srgbClr val="0177BE"/>
              </a:solidFill>
            </a:endParaRPr>
          </a:p>
        </p:txBody>
      </p:sp>
      <p:pic>
        <p:nvPicPr>
          <p:cNvPr id="3" name="Imagen 2">
            <a:extLst>
              <a:ext uri="{FF2B5EF4-FFF2-40B4-BE49-F238E27FC236}">
                <a16:creationId xmlns:a16="http://schemas.microsoft.com/office/drawing/2014/main" id="{DBB16904-5325-E64F-8543-DCEF604471F3}"/>
              </a:ext>
            </a:extLst>
          </p:cNvPr>
          <p:cNvPicPr>
            <a:picLocks noChangeAspect="1"/>
          </p:cNvPicPr>
          <p:nvPr/>
        </p:nvPicPr>
        <p:blipFill>
          <a:blip r:embed="rId3"/>
          <a:stretch>
            <a:fillRect/>
          </a:stretch>
        </p:blipFill>
        <p:spPr>
          <a:xfrm>
            <a:off x="2253921" y="1205937"/>
            <a:ext cx="7684158" cy="4942840"/>
          </a:xfrm>
          <a:prstGeom prst="rect">
            <a:avLst/>
          </a:prstGeom>
        </p:spPr>
      </p:pic>
    </p:spTree>
    <p:extLst>
      <p:ext uri="{BB962C8B-B14F-4D97-AF65-F5344CB8AC3E}">
        <p14:creationId xmlns:p14="http://schemas.microsoft.com/office/powerpoint/2010/main" val="374574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5480FD8-D96D-0A42-A2B5-081C5966264E}"/>
              </a:ext>
            </a:extLst>
          </p:cNvPr>
          <p:cNvPicPr>
            <a:picLocks noChangeAspect="1"/>
          </p:cNvPicPr>
          <p:nvPr/>
        </p:nvPicPr>
        <p:blipFill>
          <a:blip r:embed="rId2"/>
          <a:stretch>
            <a:fillRect/>
          </a:stretch>
        </p:blipFill>
        <p:spPr>
          <a:xfrm>
            <a:off x="209550" y="704850"/>
            <a:ext cx="11772900" cy="5448300"/>
          </a:xfrm>
          <a:prstGeom prst="rect">
            <a:avLst/>
          </a:prstGeom>
        </p:spPr>
      </p:pic>
      <p:sp>
        <p:nvSpPr>
          <p:cNvPr id="25" name="Rectángulo 24">
            <a:extLst>
              <a:ext uri="{FF2B5EF4-FFF2-40B4-BE49-F238E27FC236}">
                <a16:creationId xmlns:a16="http://schemas.microsoft.com/office/drawing/2014/main" id="{8B81E3D7-664E-7D43-B068-4382E6ADB2CC}"/>
              </a:ext>
            </a:extLst>
          </p:cNvPr>
          <p:cNvSpPr/>
          <p:nvPr/>
        </p:nvSpPr>
        <p:spPr>
          <a:xfrm>
            <a:off x="133106" y="6289928"/>
            <a:ext cx="6203108" cy="369332"/>
          </a:xfrm>
          <a:prstGeom prst="rect">
            <a:avLst/>
          </a:prstGeom>
        </p:spPr>
        <p:txBody>
          <a:bodyPr wrap="none">
            <a:spAutoFit/>
          </a:bodyPr>
          <a:lstStyle/>
          <a:p>
            <a:r>
              <a:rPr lang="es-CL" u="sng" dirty="0">
                <a:solidFill>
                  <a:srgbClr val="0177BE"/>
                </a:solidFill>
              </a:rPr>
              <a:t>https://developers.google.com/bigquery/bq-command-line-tool</a:t>
            </a:r>
          </a:p>
        </p:txBody>
      </p:sp>
    </p:spTree>
    <p:extLst>
      <p:ext uri="{BB962C8B-B14F-4D97-AF65-F5344CB8AC3E}">
        <p14:creationId xmlns:p14="http://schemas.microsoft.com/office/powerpoint/2010/main" val="599156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02C89"/>
        </a:solidFill>
        <a:effectLst/>
      </p:bgPr>
    </p:bg>
    <p:spTree>
      <p:nvGrpSpPr>
        <p:cNvPr id="1" name="Shape 450"/>
        <p:cNvGrpSpPr/>
        <p:nvPr/>
      </p:nvGrpSpPr>
      <p:grpSpPr>
        <a:xfrm>
          <a:off x="0" y="0"/>
          <a:ext cx="0" cy="0"/>
          <a:chOff x="0" y="0"/>
          <a:chExt cx="0" cy="0"/>
        </a:xfrm>
      </p:grpSpPr>
      <p:sp>
        <p:nvSpPr>
          <p:cNvPr id="6" name="Google Shape;149;p32">
            <a:extLst>
              <a:ext uri="{FF2B5EF4-FFF2-40B4-BE49-F238E27FC236}">
                <a16:creationId xmlns:a16="http://schemas.microsoft.com/office/drawing/2014/main" id="{F07FD7AA-A995-A14D-AED1-13F3DF1470E6}"/>
              </a:ext>
            </a:extLst>
          </p:cNvPr>
          <p:cNvSpPr txBox="1">
            <a:spLocks/>
          </p:cNvSpPr>
          <p:nvPr/>
        </p:nvSpPr>
        <p:spPr>
          <a:xfrm>
            <a:off x="1066800" y="2064900"/>
            <a:ext cx="10058400" cy="2728200"/>
          </a:xfrm>
          <a:prstGeom prst="rect">
            <a:avLst/>
          </a:prstGeom>
          <a:noFill/>
          <a:ln>
            <a:noFill/>
          </a:ln>
        </p:spPr>
        <p:txBody>
          <a:bodyPr spcFirstLastPara="1" vert="horz" wrap="square" lIns="35712" tIns="35712" rIns="35712" bIns="35712" rtlCol="0" anchor="ctr" anchorCtr="0">
            <a:noAutofit/>
          </a:bodyPr>
          <a:lstStyle>
            <a:lvl1pPr marL="228600" lvl="0"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9pPr>
          </a:lstStyle>
          <a:p>
            <a:pPr marL="363612" indent="-196992" algn="ctr">
              <a:lnSpc>
                <a:spcPct val="120000"/>
              </a:lnSpc>
              <a:buSzPts val="5248"/>
              <a:defRPr/>
            </a:pPr>
            <a:r>
              <a:rPr lang="es-CL" sz="6600" b="1" dirty="0">
                <a:solidFill>
                  <a:prstClr val="white"/>
                </a:solidFill>
                <a:latin typeface="Gill Sans"/>
                <a:cs typeface="Gill Sans"/>
                <a:sym typeface="Gill Sans"/>
              </a:rPr>
              <a:t>BigQuery</a:t>
            </a:r>
          </a:p>
        </p:txBody>
      </p:sp>
    </p:spTree>
    <p:extLst>
      <p:ext uri="{BB962C8B-B14F-4D97-AF65-F5344CB8AC3E}">
        <p14:creationId xmlns:p14="http://schemas.microsoft.com/office/powerpoint/2010/main" val="477917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6A94007-8B4B-4147-A894-72E4F357E424}"/>
              </a:ext>
            </a:extLst>
          </p:cNvPr>
          <p:cNvPicPr>
            <a:picLocks noChangeAspect="1"/>
          </p:cNvPicPr>
          <p:nvPr/>
        </p:nvPicPr>
        <p:blipFill>
          <a:blip r:embed="rId2"/>
          <a:stretch>
            <a:fillRect/>
          </a:stretch>
        </p:blipFill>
        <p:spPr>
          <a:xfrm>
            <a:off x="0" y="51826"/>
            <a:ext cx="12192000" cy="6806174"/>
          </a:xfrm>
          <a:prstGeom prst="rect">
            <a:avLst/>
          </a:prstGeom>
        </p:spPr>
      </p:pic>
      <p:sp>
        <p:nvSpPr>
          <p:cNvPr id="8" name="Título 1">
            <a:extLst>
              <a:ext uri="{FF2B5EF4-FFF2-40B4-BE49-F238E27FC236}">
                <a16:creationId xmlns:a16="http://schemas.microsoft.com/office/drawing/2014/main" id="{13C3FD73-8BD7-4245-823F-4D5E445321B4}"/>
              </a:ext>
            </a:extLst>
          </p:cNvPr>
          <p:cNvSpPr>
            <a:spLocks noGrp="1"/>
          </p:cNvSpPr>
          <p:nvPr>
            <p:ph type="title"/>
          </p:nvPr>
        </p:nvSpPr>
        <p:spPr>
          <a:xfrm>
            <a:off x="696686" y="286604"/>
            <a:ext cx="10458994" cy="1052339"/>
          </a:xfrm>
        </p:spPr>
        <p:txBody>
          <a:bodyPr anchor="ctr">
            <a:normAutofit/>
          </a:bodyPr>
          <a:lstStyle/>
          <a:p>
            <a:r>
              <a:rPr lang="es-CL" dirty="0">
                <a:solidFill>
                  <a:srgbClr val="002C89"/>
                </a:solidFill>
              </a:rPr>
              <a:t>BigQuery</a:t>
            </a:r>
          </a:p>
        </p:txBody>
      </p:sp>
    </p:spTree>
    <p:extLst>
      <p:ext uri="{BB962C8B-B14F-4D97-AF65-F5344CB8AC3E}">
        <p14:creationId xmlns:p14="http://schemas.microsoft.com/office/powerpoint/2010/main" val="39548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B7BD243-75B1-8046-B592-419FF29CF518}"/>
              </a:ext>
            </a:extLst>
          </p:cNvPr>
          <p:cNvPicPr>
            <a:picLocks noChangeAspect="1"/>
          </p:cNvPicPr>
          <p:nvPr/>
        </p:nvPicPr>
        <p:blipFill>
          <a:blip r:embed="rId2"/>
          <a:stretch>
            <a:fillRect/>
          </a:stretch>
        </p:blipFill>
        <p:spPr>
          <a:xfrm>
            <a:off x="0" y="35406"/>
            <a:ext cx="12192000" cy="6822594"/>
          </a:xfrm>
          <a:prstGeom prst="rect">
            <a:avLst/>
          </a:prstGeom>
        </p:spPr>
      </p:pic>
      <p:sp>
        <p:nvSpPr>
          <p:cNvPr id="8" name="Título 1">
            <a:extLst>
              <a:ext uri="{FF2B5EF4-FFF2-40B4-BE49-F238E27FC236}">
                <a16:creationId xmlns:a16="http://schemas.microsoft.com/office/drawing/2014/main" id="{13C3FD73-8BD7-4245-823F-4D5E445321B4}"/>
              </a:ext>
            </a:extLst>
          </p:cNvPr>
          <p:cNvSpPr>
            <a:spLocks noGrp="1"/>
          </p:cNvSpPr>
          <p:nvPr>
            <p:ph type="title"/>
          </p:nvPr>
        </p:nvSpPr>
        <p:spPr>
          <a:xfrm>
            <a:off x="696686" y="286604"/>
            <a:ext cx="10458994" cy="1052339"/>
          </a:xfrm>
        </p:spPr>
        <p:txBody>
          <a:bodyPr anchor="ctr">
            <a:normAutofit/>
          </a:bodyPr>
          <a:lstStyle/>
          <a:p>
            <a:r>
              <a:rPr lang="es-CL" dirty="0">
                <a:solidFill>
                  <a:srgbClr val="002C89"/>
                </a:solidFill>
              </a:rPr>
              <a:t>BigQuery</a:t>
            </a:r>
          </a:p>
        </p:txBody>
      </p:sp>
    </p:spTree>
    <p:extLst>
      <p:ext uri="{BB962C8B-B14F-4D97-AF65-F5344CB8AC3E}">
        <p14:creationId xmlns:p14="http://schemas.microsoft.com/office/powerpoint/2010/main" val="3830688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9E97EB4-DDC8-9845-A17A-15B5E4837165}"/>
              </a:ext>
            </a:extLst>
          </p:cNvPr>
          <p:cNvPicPr>
            <a:picLocks noChangeAspect="1"/>
          </p:cNvPicPr>
          <p:nvPr/>
        </p:nvPicPr>
        <p:blipFill>
          <a:blip r:embed="rId2"/>
          <a:stretch>
            <a:fillRect/>
          </a:stretch>
        </p:blipFill>
        <p:spPr>
          <a:xfrm>
            <a:off x="0" y="19998"/>
            <a:ext cx="12192000" cy="6818003"/>
          </a:xfrm>
          <a:prstGeom prst="rect">
            <a:avLst/>
          </a:prstGeom>
        </p:spPr>
      </p:pic>
    </p:spTree>
    <p:extLst>
      <p:ext uri="{BB962C8B-B14F-4D97-AF65-F5344CB8AC3E}">
        <p14:creationId xmlns:p14="http://schemas.microsoft.com/office/powerpoint/2010/main" val="1022532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B97A419-8DC4-F644-B620-75FD3BA9D25C}"/>
              </a:ext>
            </a:extLst>
          </p:cNvPr>
          <p:cNvPicPr>
            <a:picLocks noChangeAspect="1"/>
          </p:cNvPicPr>
          <p:nvPr/>
        </p:nvPicPr>
        <p:blipFill>
          <a:blip r:embed="rId2"/>
          <a:stretch>
            <a:fillRect/>
          </a:stretch>
        </p:blipFill>
        <p:spPr>
          <a:xfrm>
            <a:off x="0" y="39997"/>
            <a:ext cx="12192000" cy="6818003"/>
          </a:xfrm>
          <a:prstGeom prst="rect">
            <a:avLst/>
          </a:prstGeom>
        </p:spPr>
      </p:pic>
      <p:sp>
        <p:nvSpPr>
          <p:cNvPr id="6" name="Título 1">
            <a:extLst>
              <a:ext uri="{FF2B5EF4-FFF2-40B4-BE49-F238E27FC236}">
                <a16:creationId xmlns:a16="http://schemas.microsoft.com/office/drawing/2014/main" id="{A095E34A-7824-0F48-A819-5A349EBF2C8B}"/>
              </a:ext>
            </a:extLst>
          </p:cNvPr>
          <p:cNvSpPr txBox="1">
            <a:spLocks/>
          </p:cNvSpPr>
          <p:nvPr/>
        </p:nvSpPr>
        <p:spPr>
          <a:xfrm>
            <a:off x="696686" y="286604"/>
            <a:ext cx="10458994" cy="1052339"/>
          </a:xfrm>
          <a:prstGeom prst="rect">
            <a:avLst/>
          </a:prstGeom>
        </p:spPr>
        <p:txBody>
          <a:bodyPr vert="horz" lIns="91440" tIns="45720" rIns="91440" bIns="45720" rtlCol="0" anchor="ctr">
            <a:normAutofit/>
          </a:bodyPr>
          <a:lstStyle>
            <a:lvl1pPr marL="0" algn="l" defTabSz="914400" rtl="0" eaLnBrk="1" latinLnBrk="0" hangingPunct="1">
              <a:lnSpc>
                <a:spcPct val="85000"/>
              </a:lnSpc>
              <a:spcBef>
                <a:spcPct val="0"/>
              </a:spcBef>
              <a:buNone/>
              <a:defRPr sz="4800" b="1" kern="1200" spc="-50" baseline="0">
                <a:solidFill>
                  <a:schemeClr val="accent2">
                    <a:lumMod val="50000"/>
                  </a:schemeClr>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s-CL" sz="4800" b="1" i="0" u="none" strike="noStrike" kern="1200" cap="none" spc="-50" normalizeH="0" baseline="0" noProof="0" dirty="0">
                <a:ln>
                  <a:noFill/>
                </a:ln>
                <a:solidFill>
                  <a:srgbClr val="002C89"/>
                </a:solidFill>
                <a:effectLst/>
                <a:uLnTx/>
                <a:uFillTx/>
                <a:latin typeface="Calibri Light" panose="020F0302020204030204"/>
                <a:ea typeface="+mj-ea"/>
                <a:cs typeface="+mj-cs"/>
              </a:rPr>
              <a:t>BigQuery</a:t>
            </a:r>
          </a:p>
        </p:txBody>
      </p:sp>
    </p:spTree>
    <p:extLst>
      <p:ext uri="{BB962C8B-B14F-4D97-AF65-F5344CB8AC3E}">
        <p14:creationId xmlns:p14="http://schemas.microsoft.com/office/powerpoint/2010/main" val="1018124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5E59F61-70A7-254C-9F4B-39432FF4F355}"/>
              </a:ext>
            </a:extLst>
          </p:cNvPr>
          <p:cNvPicPr>
            <a:picLocks noChangeAspect="1"/>
          </p:cNvPicPr>
          <p:nvPr/>
        </p:nvPicPr>
        <p:blipFill>
          <a:blip r:embed="rId2"/>
          <a:stretch>
            <a:fillRect/>
          </a:stretch>
        </p:blipFill>
        <p:spPr>
          <a:xfrm>
            <a:off x="165100" y="1233266"/>
            <a:ext cx="11861800" cy="5181600"/>
          </a:xfrm>
          <a:prstGeom prst="rect">
            <a:avLst/>
          </a:prstGeom>
        </p:spPr>
      </p:pic>
      <p:sp>
        <p:nvSpPr>
          <p:cNvPr id="6" name="Rectángulo 5">
            <a:extLst>
              <a:ext uri="{FF2B5EF4-FFF2-40B4-BE49-F238E27FC236}">
                <a16:creationId xmlns:a16="http://schemas.microsoft.com/office/drawing/2014/main" id="{24398E66-05B5-3241-B56A-6307E0F26BE2}"/>
              </a:ext>
            </a:extLst>
          </p:cNvPr>
          <p:cNvSpPr/>
          <p:nvPr/>
        </p:nvSpPr>
        <p:spPr>
          <a:xfrm>
            <a:off x="71193" y="6414866"/>
            <a:ext cx="3698448"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srgbClr val="0099E8">
                    <a:lumMod val="50000"/>
                  </a:srgbClr>
                </a:solidFill>
                <a:effectLst/>
                <a:uLnTx/>
                <a:uFillTx/>
                <a:latin typeface="Arial"/>
                <a:ea typeface="+mn-ea"/>
                <a:cs typeface="+mn-cs"/>
                <a:hlinkClick r:id="rId3">
                  <a:extLst>
                    <a:ext uri="{A12FA001-AC4F-418D-AE19-62706E023703}">
                      <ahyp:hlinkClr xmlns:ahyp="http://schemas.microsoft.com/office/drawing/2018/hyperlinkcolor" val="tx"/>
                    </a:ext>
                  </a:extLst>
                </a:hlinkClick>
              </a:rPr>
              <a:t>https://cloud.google.com/bigquery/</a:t>
            </a:r>
            <a:endParaRPr kumimoji="0" lang="es-CL" sz="1800" b="0" i="0" u="none" strike="noStrike" kern="1200" cap="none" spc="0" normalizeH="0" baseline="0" noProof="0" dirty="0">
              <a:ln>
                <a:noFill/>
              </a:ln>
              <a:solidFill>
                <a:srgbClr val="0099E8">
                  <a:lumMod val="50000"/>
                </a:srgbClr>
              </a:solidFill>
              <a:effectLst/>
              <a:uLnTx/>
              <a:uFillTx/>
              <a:latin typeface="Arial"/>
              <a:ea typeface="+mn-ea"/>
              <a:cs typeface="+mn-cs"/>
            </a:endParaRPr>
          </a:p>
        </p:txBody>
      </p:sp>
      <p:sp>
        <p:nvSpPr>
          <p:cNvPr id="7" name="Título 1">
            <a:extLst>
              <a:ext uri="{FF2B5EF4-FFF2-40B4-BE49-F238E27FC236}">
                <a16:creationId xmlns:a16="http://schemas.microsoft.com/office/drawing/2014/main" id="{5D812995-87E2-0D41-A722-13C8CEFB3F61}"/>
              </a:ext>
            </a:extLst>
          </p:cNvPr>
          <p:cNvSpPr txBox="1">
            <a:spLocks/>
          </p:cNvSpPr>
          <p:nvPr/>
        </p:nvSpPr>
        <p:spPr>
          <a:xfrm>
            <a:off x="696686" y="286604"/>
            <a:ext cx="10458994" cy="1052339"/>
          </a:xfrm>
          <a:prstGeom prst="rect">
            <a:avLst/>
          </a:prstGeom>
        </p:spPr>
        <p:txBody>
          <a:bodyPr vert="horz" lIns="91440" tIns="45720" rIns="91440" bIns="45720" rtlCol="0" anchor="ctr">
            <a:normAutofit/>
          </a:bodyPr>
          <a:lstStyle>
            <a:lvl1pPr marL="0" algn="l" defTabSz="914400" rtl="0" eaLnBrk="1" latinLnBrk="0" hangingPunct="1">
              <a:lnSpc>
                <a:spcPct val="85000"/>
              </a:lnSpc>
              <a:spcBef>
                <a:spcPct val="0"/>
              </a:spcBef>
              <a:buNone/>
              <a:defRPr sz="4800" b="1" kern="1200" spc="-50" baseline="0">
                <a:solidFill>
                  <a:schemeClr val="accent2">
                    <a:lumMod val="50000"/>
                  </a:schemeClr>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s-CL" sz="4800" b="1" i="0" u="none" strike="noStrike" kern="1200" cap="none" spc="-50" normalizeH="0" baseline="0" noProof="0" dirty="0">
                <a:ln>
                  <a:noFill/>
                </a:ln>
                <a:solidFill>
                  <a:srgbClr val="002C89"/>
                </a:solidFill>
                <a:effectLst/>
                <a:uLnTx/>
                <a:uFillTx/>
                <a:latin typeface="Calibri Light" panose="020F0302020204030204"/>
                <a:ea typeface="+mj-ea"/>
                <a:cs typeface="+mj-cs"/>
              </a:rPr>
              <a:t>BigQuery</a:t>
            </a:r>
          </a:p>
        </p:txBody>
      </p:sp>
    </p:spTree>
    <p:extLst>
      <p:ext uri="{BB962C8B-B14F-4D97-AF65-F5344CB8AC3E}">
        <p14:creationId xmlns:p14="http://schemas.microsoft.com/office/powerpoint/2010/main" val="1390485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282A"/>
        </a:solidFill>
        <a:effectLst/>
      </p:bgPr>
    </p:bg>
    <p:spTree>
      <p:nvGrpSpPr>
        <p:cNvPr id="1" name="Shape 165"/>
        <p:cNvGrpSpPr/>
        <p:nvPr/>
      </p:nvGrpSpPr>
      <p:grpSpPr>
        <a:xfrm>
          <a:off x="0" y="0"/>
          <a:ext cx="0" cy="0"/>
          <a:chOff x="0" y="0"/>
          <a:chExt cx="0" cy="0"/>
        </a:xfrm>
      </p:grpSpPr>
      <p:pic>
        <p:nvPicPr>
          <p:cNvPr id="2" name="Imagen 1">
            <a:extLst>
              <a:ext uri="{FF2B5EF4-FFF2-40B4-BE49-F238E27FC236}">
                <a16:creationId xmlns:a16="http://schemas.microsoft.com/office/drawing/2014/main" id="{CAA46A9D-40BF-B94E-B48B-6C5449FE122F}"/>
              </a:ext>
            </a:extLst>
          </p:cNvPr>
          <p:cNvPicPr>
            <a:picLocks noChangeAspect="1"/>
          </p:cNvPicPr>
          <p:nvPr/>
        </p:nvPicPr>
        <p:blipFill>
          <a:blip r:embed="rId3"/>
          <a:stretch>
            <a:fillRect/>
          </a:stretch>
        </p:blipFill>
        <p:spPr>
          <a:xfrm>
            <a:off x="952500" y="0"/>
            <a:ext cx="10287000" cy="6858000"/>
          </a:xfrm>
          <a:prstGeom prst="rect">
            <a:avLst/>
          </a:prstGeom>
        </p:spPr>
      </p:pic>
    </p:spTree>
    <p:extLst>
      <p:ext uri="{BB962C8B-B14F-4D97-AF65-F5344CB8AC3E}">
        <p14:creationId xmlns:p14="http://schemas.microsoft.com/office/powerpoint/2010/main" val="4219829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06C27704-CF34-274B-A101-D08DAACFC385}"/>
              </a:ext>
            </a:extLst>
          </p:cNvPr>
          <p:cNvPicPr>
            <a:picLocks noChangeAspect="1"/>
          </p:cNvPicPr>
          <p:nvPr/>
        </p:nvPicPr>
        <p:blipFill>
          <a:blip r:embed="rId2"/>
          <a:stretch>
            <a:fillRect/>
          </a:stretch>
        </p:blipFill>
        <p:spPr>
          <a:xfrm>
            <a:off x="10642600" y="0"/>
            <a:ext cx="1549400" cy="571500"/>
          </a:xfrm>
          <a:prstGeom prst="rect">
            <a:avLst/>
          </a:prstGeom>
        </p:spPr>
      </p:pic>
      <p:pic>
        <p:nvPicPr>
          <p:cNvPr id="2" name="Imagen 1">
            <a:extLst>
              <a:ext uri="{FF2B5EF4-FFF2-40B4-BE49-F238E27FC236}">
                <a16:creationId xmlns:a16="http://schemas.microsoft.com/office/drawing/2014/main" id="{386DA091-713F-3042-AEE6-57246DDF17A9}"/>
              </a:ext>
            </a:extLst>
          </p:cNvPr>
          <p:cNvPicPr>
            <a:picLocks noChangeAspect="1"/>
          </p:cNvPicPr>
          <p:nvPr/>
        </p:nvPicPr>
        <p:blipFill>
          <a:blip r:embed="rId3"/>
          <a:stretch>
            <a:fillRect/>
          </a:stretch>
        </p:blipFill>
        <p:spPr>
          <a:xfrm>
            <a:off x="38100" y="44450"/>
            <a:ext cx="12115800" cy="6769100"/>
          </a:xfrm>
          <a:prstGeom prst="rect">
            <a:avLst/>
          </a:prstGeom>
        </p:spPr>
      </p:pic>
    </p:spTree>
    <p:extLst>
      <p:ext uri="{BB962C8B-B14F-4D97-AF65-F5344CB8AC3E}">
        <p14:creationId xmlns:p14="http://schemas.microsoft.com/office/powerpoint/2010/main" val="1523346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232C0BF-5953-7F43-8691-224E8E650F6B}"/>
              </a:ext>
            </a:extLst>
          </p:cNvPr>
          <p:cNvPicPr>
            <a:picLocks noChangeAspect="1"/>
          </p:cNvPicPr>
          <p:nvPr/>
        </p:nvPicPr>
        <p:blipFill>
          <a:blip r:embed="rId3"/>
          <a:stretch>
            <a:fillRect/>
          </a:stretch>
        </p:blipFill>
        <p:spPr>
          <a:xfrm>
            <a:off x="633568" y="0"/>
            <a:ext cx="10924864" cy="6858000"/>
          </a:xfrm>
          <a:prstGeom prst="rect">
            <a:avLst/>
          </a:prstGeom>
        </p:spPr>
      </p:pic>
      <p:sp>
        <p:nvSpPr>
          <p:cNvPr id="2" name="Rectángulo 1">
            <a:extLst>
              <a:ext uri="{FF2B5EF4-FFF2-40B4-BE49-F238E27FC236}">
                <a16:creationId xmlns:a16="http://schemas.microsoft.com/office/drawing/2014/main" id="{713C3164-442C-824C-B7B1-56F48D47B718}"/>
              </a:ext>
            </a:extLst>
          </p:cNvPr>
          <p:cNvSpPr/>
          <p:nvPr/>
        </p:nvSpPr>
        <p:spPr>
          <a:xfrm>
            <a:off x="7825806" y="4432592"/>
            <a:ext cx="3834748" cy="492440"/>
          </a:xfrm>
          <a:prstGeom prst="rect">
            <a:avLst/>
          </a:prstGeom>
          <a:noFill/>
          <a:ln w="28575"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hangingPunct="0"/>
            <a:endParaRPr lang="es-CL" sz="2400" kern="0">
              <a:solidFill>
                <a:srgbClr val="ED7D31"/>
              </a:solidFill>
              <a:latin typeface="Calibri"/>
              <a:cs typeface="Calibri"/>
              <a:sym typeface="Calibri"/>
            </a:endParaRPr>
          </a:p>
        </p:txBody>
      </p:sp>
      <p:pic>
        <p:nvPicPr>
          <p:cNvPr id="5" name="Imagen 4">
            <a:extLst>
              <a:ext uri="{FF2B5EF4-FFF2-40B4-BE49-F238E27FC236}">
                <a16:creationId xmlns:a16="http://schemas.microsoft.com/office/drawing/2014/main" id="{214F1465-526D-3F49-8F84-0E445D70CB28}"/>
              </a:ext>
            </a:extLst>
          </p:cNvPr>
          <p:cNvPicPr>
            <a:picLocks noChangeAspect="1"/>
          </p:cNvPicPr>
          <p:nvPr/>
        </p:nvPicPr>
        <p:blipFill>
          <a:blip r:embed="rId4"/>
          <a:stretch>
            <a:fillRect/>
          </a:stretch>
        </p:blipFill>
        <p:spPr>
          <a:xfrm rot="703017">
            <a:off x="7137931" y="4361447"/>
            <a:ext cx="629989" cy="634727"/>
          </a:xfrm>
          <a:prstGeom prst="rect">
            <a:avLst/>
          </a:prstGeom>
        </p:spPr>
      </p:pic>
    </p:spTree>
    <p:extLst>
      <p:ext uri="{BB962C8B-B14F-4D97-AF65-F5344CB8AC3E}">
        <p14:creationId xmlns:p14="http://schemas.microsoft.com/office/powerpoint/2010/main" val="1569115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4AB84A9-E7FC-0442-89F4-93B0A40F8764}"/>
              </a:ext>
            </a:extLst>
          </p:cNvPr>
          <p:cNvPicPr>
            <a:picLocks noChangeAspect="1"/>
          </p:cNvPicPr>
          <p:nvPr/>
        </p:nvPicPr>
        <p:blipFill>
          <a:blip r:embed="rId3"/>
          <a:stretch>
            <a:fillRect/>
          </a:stretch>
        </p:blipFill>
        <p:spPr>
          <a:xfrm>
            <a:off x="650394" y="0"/>
            <a:ext cx="10891212" cy="6858000"/>
          </a:xfrm>
          <a:prstGeom prst="rect">
            <a:avLst/>
          </a:prstGeom>
        </p:spPr>
      </p:pic>
      <p:sp>
        <p:nvSpPr>
          <p:cNvPr id="3" name="Rectángulo 2">
            <a:extLst>
              <a:ext uri="{FF2B5EF4-FFF2-40B4-BE49-F238E27FC236}">
                <a16:creationId xmlns:a16="http://schemas.microsoft.com/office/drawing/2014/main" id="{6FB461EF-E25B-874D-9DD8-5E32B31C137E}"/>
              </a:ext>
            </a:extLst>
          </p:cNvPr>
          <p:cNvSpPr/>
          <p:nvPr/>
        </p:nvSpPr>
        <p:spPr>
          <a:xfrm>
            <a:off x="4095262" y="3786520"/>
            <a:ext cx="5106052" cy="492440"/>
          </a:xfrm>
          <a:prstGeom prst="rect">
            <a:avLst/>
          </a:prstGeom>
          <a:noFill/>
          <a:ln w="28575"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hangingPunct="0"/>
            <a:endParaRPr lang="es-CL" sz="2400" kern="0">
              <a:solidFill>
                <a:srgbClr val="ED7D31"/>
              </a:solidFill>
              <a:latin typeface="Calibri"/>
              <a:cs typeface="Calibri"/>
              <a:sym typeface="Calibri"/>
            </a:endParaRPr>
          </a:p>
        </p:txBody>
      </p:sp>
      <p:pic>
        <p:nvPicPr>
          <p:cNvPr id="4" name="Imagen 3">
            <a:extLst>
              <a:ext uri="{FF2B5EF4-FFF2-40B4-BE49-F238E27FC236}">
                <a16:creationId xmlns:a16="http://schemas.microsoft.com/office/drawing/2014/main" id="{4F3B24C9-AFB0-374C-8D13-A98C94B4572E}"/>
              </a:ext>
            </a:extLst>
          </p:cNvPr>
          <p:cNvPicPr>
            <a:picLocks noChangeAspect="1"/>
          </p:cNvPicPr>
          <p:nvPr/>
        </p:nvPicPr>
        <p:blipFill>
          <a:blip r:embed="rId4"/>
          <a:stretch>
            <a:fillRect/>
          </a:stretch>
        </p:blipFill>
        <p:spPr>
          <a:xfrm rot="703017">
            <a:off x="3407387" y="3715375"/>
            <a:ext cx="629989" cy="634727"/>
          </a:xfrm>
          <a:prstGeom prst="rect">
            <a:avLst/>
          </a:prstGeom>
        </p:spPr>
      </p:pic>
    </p:spTree>
    <p:extLst>
      <p:ext uri="{BB962C8B-B14F-4D97-AF65-F5344CB8AC3E}">
        <p14:creationId xmlns:p14="http://schemas.microsoft.com/office/powerpoint/2010/main" val="814915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1C6D9"/>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EB7D86E-1B3F-3D4B-8226-509D0129297C}"/>
              </a:ext>
            </a:extLst>
          </p:cNvPr>
          <p:cNvPicPr>
            <a:picLocks noChangeAspect="1"/>
          </p:cNvPicPr>
          <p:nvPr/>
        </p:nvPicPr>
        <p:blipFill>
          <a:blip r:embed="rId2"/>
          <a:stretch>
            <a:fillRect/>
          </a:stretch>
        </p:blipFill>
        <p:spPr>
          <a:xfrm>
            <a:off x="2677330" y="2551523"/>
            <a:ext cx="9514671" cy="4306477"/>
          </a:xfrm>
          <a:prstGeom prst="rect">
            <a:avLst/>
          </a:prstGeom>
        </p:spPr>
      </p:pic>
      <p:pic>
        <p:nvPicPr>
          <p:cNvPr id="5" name="Imagen 4">
            <a:extLst>
              <a:ext uri="{FF2B5EF4-FFF2-40B4-BE49-F238E27FC236}">
                <a16:creationId xmlns:a16="http://schemas.microsoft.com/office/drawing/2014/main" id="{D7AD1F70-37F6-2F40-9EC5-47C9006B8C24}"/>
              </a:ext>
            </a:extLst>
          </p:cNvPr>
          <p:cNvPicPr>
            <a:picLocks noChangeAspect="1"/>
          </p:cNvPicPr>
          <p:nvPr/>
        </p:nvPicPr>
        <p:blipFill>
          <a:blip r:embed="rId3"/>
          <a:stretch>
            <a:fillRect/>
          </a:stretch>
        </p:blipFill>
        <p:spPr>
          <a:xfrm>
            <a:off x="1519089" y="1112520"/>
            <a:ext cx="2316480" cy="2316480"/>
          </a:xfrm>
          <a:prstGeom prst="rect">
            <a:avLst/>
          </a:prstGeom>
        </p:spPr>
      </p:pic>
      <p:sp>
        <p:nvSpPr>
          <p:cNvPr id="7" name="Título 1">
            <a:extLst>
              <a:ext uri="{FF2B5EF4-FFF2-40B4-BE49-F238E27FC236}">
                <a16:creationId xmlns:a16="http://schemas.microsoft.com/office/drawing/2014/main" id="{DA255D05-8E11-F348-9679-7F60702D77CC}"/>
              </a:ext>
            </a:extLst>
          </p:cNvPr>
          <p:cNvSpPr txBox="1">
            <a:spLocks/>
          </p:cNvSpPr>
          <p:nvPr/>
        </p:nvSpPr>
        <p:spPr>
          <a:xfrm>
            <a:off x="696686" y="286604"/>
            <a:ext cx="10458994" cy="1052339"/>
          </a:xfrm>
          <a:prstGeom prst="rect">
            <a:avLst/>
          </a:prstGeom>
        </p:spPr>
        <p:txBody>
          <a:bodyPr vert="horz" lIns="91440" tIns="45720" rIns="91440" bIns="45720" rtlCol="0" anchor="ctr">
            <a:normAutofit/>
          </a:bodyPr>
          <a:lstStyle>
            <a:lvl1pPr marL="0" algn="l" defTabSz="914400" rtl="0" eaLnBrk="1" latinLnBrk="0" hangingPunct="1">
              <a:lnSpc>
                <a:spcPct val="85000"/>
              </a:lnSpc>
              <a:spcBef>
                <a:spcPct val="0"/>
              </a:spcBef>
              <a:buNone/>
              <a:defRPr sz="4800" b="1" kern="1200" spc="-50" baseline="0">
                <a:solidFill>
                  <a:schemeClr val="accent2">
                    <a:lumMod val="50000"/>
                  </a:schemeClr>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s-CL" sz="4800" b="1" i="0" u="none" strike="noStrike" kern="1200" cap="none" spc="-50" normalizeH="0" baseline="0" noProof="0" dirty="0">
                <a:ln>
                  <a:noFill/>
                </a:ln>
                <a:solidFill>
                  <a:srgbClr val="002C89"/>
                </a:solidFill>
                <a:effectLst/>
                <a:uLnTx/>
                <a:uFillTx/>
                <a:latin typeface="Calibri Light" panose="020F0302020204030204"/>
                <a:ea typeface="+mj-ea"/>
                <a:cs typeface="+mj-cs"/>
              </a:rPr>
              <a:t>Mito</a:t>
            </a:r>
          </a:p>
        </p:txBody>
      </p:sp>
    </p:spTree>
    <p:extLst>
      <p:ext uri="{BB962C8B-B14F-4D97-AF65-F5344CB8AC3E}">
        <p14:creationId xmlns:p14="http://schemas.microsoft.com/office/powerpoint/2010/main" val="1870326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216CCEF-FF47-D944-9C13-E8DD5CFBC4C8}"/>
              </a:ext>
            </a:extLst>
          </p:cNvPr>
          <p:cNvPicPr>
            <a:picLocks noChangeAspect="1"/>
          </p:cNvPicPr>
          <p:nvPr/>
        </p:nvPicPr>
        <p:blipFill>
          <a:blip r:embed="rId3"/>
          <a:stretch>
            <a:fillRect/>
          </a:stretch>
        </p:blipFill>
        <p:spPr>
          <a:xfrm>
            <a:off x="0" y="1441815"/>
            <a:ext cx="12192000" cy="4425927"/>
          </a:xfrm>
          <a:prstGeom prst="rect">
            <a:avLst/>
          </a:prstGeom>
        </p:spPr>
      </p:pic>
      <p:sp>
        <p:nvSpPr>
          <p:cNvPr id="6" name="Título 1">
            <a:extLst>
              <a:ext uri="{FF2B5EF4-FFF2-40B4-BE49-F238E27FC236}">
                <a16:creationId xmlns:a16="http://schemas.microsoft.com/office/drawing/2014/main" id="{CEEBDA6E-91BF-F746-A1E6-47EC59A6FE8D}"/>
              </a:ext>
            </a:extLst>
          </p:cNvPr>
          <p:cNvSpPr txBox="1">
            <a:spLocks/>
          </p:cNvSpPr>
          <p:nvPr/>
        </p:nvSpPr>
        <p:spPr>
          <a:xfrm>
            <a:off x="696686" y="286604"/>
            <a:ext cx="10458994" cy="1052339"/>
          </a:xfrm>
          <a:prstGeom prst="rect">
            <a:avLst/>
          </a:prstGeom>
        </p:spPr>
        <p:txBody>
          <a:bodyPr vert="horz" lIns="91440" tIns="45720" rIns="91440" bIns="45720" rtlCol="0" anchor="ctr">
            <a:normAutofit/>
          </a:bodyPr>
          <a:lstStyle>
            <a:lvl1pPr marL="0" algn="l" defTabSz="914400" rtl="0" eaLnBrk="1" latinLnBrk="0" hangingPunct="1">
              <a:lnSpc>
                <a:spcPct val="85000"/>
              </a:lnSpc>
              <a:spcBef>
                <a:spcPct val="0"/>
              </a:spcBef>
              <a:buNone/>
              <a:defRPr sz="4800" b="1" kern="1200" spc="-50" baseline="0">
                <a:solidFill>
                  <a:schemeClr val="accent2">
                    <a:lumMod val="50000"/>
                  </a:schemeClr>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s-CL" sz="4800" b="1" i="0" u="none" strike="noStrike" kern="1200" cap="none" spc="-50" normalizeH="0" baseline="0" noProof="0" dirty="0">
                <a:ln>
                  <a:noFill/>
                </a:ln>
                <a:solidFill>
                  <a:srgbClr val="002C89"/>
                </a:solidFill>
                <a:effectLst/>
                <a:uLnTx/>
                <a:uFillTx/>
                <a:latin typeface="Calibri Light" panose="020F0302020204030204"/>
                <a:ea typeface="+mj-ea"/>
                <a:cs typeface="+mj-cs"/>
              </a:rPr>
              <a:t>Costos</a:t>
            </a:r>
          </a:p>
        </p:txBody>
      </p:sp>
    </p:spTree>
    <p:extLst>
      <p:ext uri="{BB962C8B-B14F-4D97-AF65-F5344CB8AC3E}">
        <p14:creationId xmlns:p14="http://schemas.microsoft.com/office/powerpoint/2010/main" val="1364692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D95D503-BBB4-0542-BBCE-D14C83F48A4F}"/>
              </a:ext>
            </a:extLst>
          </p:cNvPr>
          <p:cNvPicPr>
            <a:picLocks noChangeAspect="1"/>
          </p:cNvPicPr>
          <p:nvPr/>
        </p:nvPicPr>
        <p:blipFill>
          <a:blip r:embed="rId3"/>
          <a:stretch>
            <a:fillRect/>
          </a:stretch>
        </p:blipFill>
        <p:spPr>
          <a:xfrm>
            <a:off x="0" y="1225801"/>
            <a:ext cx="12192000" cy="5099027"/>
          </a:xfrm>
          <a:prstGeom prst="rect">
            <a:avLst/>
          </a:prstGeom>
        </p:spPr>
      </p:pic>
      <p:sp>
        <p:nvSpPr>
          <p:cNvPr id="4" name="Título 1">
            <a:extLst>
              <a:ext uri="{FF2B5EF4-FFF2-40B4-BE49-F238E27FC236}">
                <a16:creationId xmlns:a16="http://schemas.microsoft.com/office/drawing/2014/main" id="{20B8072A-4C3D-B04E-B610-1369329B67C9}"/>
              </a:ext>
            </a:extLst>
          </p:cNvPr>
          <p:cNvSpPr txBox="1">
            <a:spLocks/>
          </p:cNvSpPr>
          <p:nvPr/>
        </p:nvSpPr>
        <p:spPr>
          <a:xfrm>
            <a:off x="696686" y="286604"/>
            <a:ext cx="10458994" cy="1052339"/>
          </a:xfrm>
          <a:prstGeom prst="rect">
            <a:avLst/>
          </a:prstGeom>
        </p:spPr>
        <p:txBody>
          <a:bodyPr vert="horz" lIns="91440" tIns="45720" rIns="91440" bIns="45720" rtlCol="0" anchor="ctr">
            <a:normAutofit/>
          </a:bodyPr>
          <a:lstStyle>
            <a:lvl1pPr marL="0" algn="l" defTabSz="914400" rtl="0" eaLnBrk="1" latinLnBrk="0" hangingPunct="1">
              <a:lnSpc>
                <a:spcPct val="85000"/>
              </a:lnSpc>
              <a:spcBef>
                <a:spcPct val="0"/>
              </a:spcBef>
              <a:buNone/>
              <a:defRPr sz="4800" b="1" kern="1200" spc="-50" baseline="0">
                <a:solidFill>
                  <a:schemeClr val="accent2">
                    <a:lumMod val="50000"/>
                  </a:schemeClr>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s-CL" sz="4800" b="1" i="0" u="none" strike="noStrike" kern="1200" cap="none" spc="-50" normalizeH="0" baseline="0" noProof="0" dirty="0">
                <a:ln>
                  <a:noFill/>
                </a:ln>
                <a:solidFill>
                  <a:srgbClr val="002C89"/>
                </a:solidFill>
                <a:effectLst/>
                <a:uLnTx/>
                <a:uFillTx/>
                <a:latin typeface="Calibri Light" panose="020F0302020204030204"/>
                <a:ea typeface="+mj-ea"/>
                <a:cs typeface="+mj-cs"/>
              </a:rPr>
              <a:t>Costos</a:t>
            </a:r>
          </a:p>
        </p:txBody>
      </p:sp>
    </p:spTree>
    <p:extLst>
      <p:ext uri="{BB962C8B-B14F-4D97-AF65-F5344CB8AC3E}">
        <p14:creationId xmlns:p14="http://schemas.microsoft.com/office/powerpoint/2010/main" val="3695509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95697AB-8735-7245-97E6-0094AD792C0A}"/>
              </a:ext>
            </a:extLst>
          </p:cNvPr>
          <p:cNvPicPr>
            <a:picLocks noChangeAspect="1"/>
          </p:cNvPicPr>
          <p:nvPr/>
        </p:nvPicPr>
        <p:blipFill>
          <a:blip r:embed="rId3"/>
          <a:stretch>
            <a:fillRect/>
          </a:stretch>
        </p:blipFill>
        <p:spPr>
          <a:xfrm>
            <a:off x="0" y="1188720"/>
            <a:ext cx="12192000" cy="4480560"/>
          </a:xfrm>
          <a:prstGeom prst="rect">
            <a:avLst/>
          </a:prstGeom>
        </p:spPr>
      </p:pic>
      <p:sp>
        <p:nvSpPr>
          <p:cNvPr id="5" name="Título 1">
            <a:extLst>
              <a:ext uri="{FF2B5EF4-FFF2-40B4-BE49-F238E27FC236}">
                <a16:creationId xmlns:a16="http://schemas.microsoft.com/office/drawing/2014/main" id="{C481A3F7-6B59-314D-B3E6-21EF1559596A}"/>
              </a:ext>
            </a:extLst>
          </p:cNvPr>
          <p:cNvSpPr txBox="1">
            <a:spLocks/>
          </p:cNvSpPr>
          <p:nvPr/>
        </p:nvSpPr>
        <p:spPr>
          <a:xfrm>
            <a:off x="696686" y="286604"/>
            <a:ext cx="10458994" cy="1052339"/>
          </a:xfrm>
          <a:prstGeom prst="rect">
            <a:avLst/>
          </a:prstGeom>
        </p:spPr>
        <p:txBody>
          <a:bodyPr vert="horz" lIns="91440" tIns="45720" rIns="91440" bIns="45720" rtlCol="0" anchor="ctr">
            <a:normAutofit/>
          </a:bodyPr>
          <a:lstStyle>
            <a:lvl1pPr marL="0" algn="l" defTabSz="914400" rtl="0" eaLnBrk="1" latinLnBrk="0" hangingPunct="1">
              <a:lnSpc>
                <a:spcPct val="85000"/>
              </a:lnSpc>
              <a:spcBef>
                <a:spcPct val="0"/>
              </a:spcBef>
              <a:buNone/>
              <a:defRPr sz="4800" b="1" kern="1200" spc="-50" baseline="0">
                <a:solidFill>
                  <a:schemeClr val="accent2">
                    <a:lumMod val="50000"/>
                  </a:schemeClr>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s-CL" sz="4800" b="1" i="0" u="none" strike="noStrike" kern="1200" cap="none" spc="-50" normalizeH="0" baseline="0" noProof="0" dirty="0">
                <a:ln>
                  <a:noFill/>
                </a:ln>
                <a:solidFill>
                  <a:srgbClr val="002C89"/>
                </a:solidFill>
                <a:effectLst/>
                <a:uLnTx/>
                <a:uFillTx/>
                <a:latin typeface="Calibri Light" panose="020F0302020204030204"/>
                <a:ea typeface="+mj-ea"/>
                <a:cs typeface="+mj-cs"/>
              </a:rPr>
              <a:t>Costos</a:t>
            </a:r>
          </a:p>
        </p:txBody>
      </p:sp>
    </p:spTree>
    <p:extLst>
      <p:ext uri="{BB962C8B-B14F-4D97-AF65-F5344CB8AC3E}">
        <p14:creationId xmlns:p14="http://schemas.microsoft.com/office/powerpoint/2010/main" val="3133480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2" name="Imagen 1">
            <a:extLst>
              <a:ext uri="{FF2B5EF4-FFF2-40B4-BE49-F238E27FC236}">
                <a16:creationId xmlns:a16="http://schemas.microsoft.com/office/drawing/2014/main" id="{47B4734E-BF27-6749-8861-49222D54E19C}"/>
              </a:ext>
            </a:extLst>
          </p:cNvPr>
          <p:cNvPicPr>
            <a:picLocks noChangeAspect="1"/>
          </p:cNvPicPr>
          <p:nvPr/>
        </p:nvPicPr>
        <p:blipFill rotWithShape="1">
          <a:blip r:embed="rId3"/>
          <a:srcRect t="2488"/>
          <a:stretch/>
        </p:blipFill>
        <p:spPr>
          <a:xfrm>
            <a:off x="2922062" y="1108709"/>
            <a:ext cx="6347876" cy="5528225"/>
          </a:xfrm>
          <a:prstGeom prst="rect">
            <a:avLst/>
          </a:prstGeom>
        </p:spPr>
      </p:pic>
      <p:sp>
        <p:nvSpPr>
          <p:cNvPr id="29" name="Título 1">
            <a:extLst>
              <a:ext uri="{FF2B5EF4-FFF2-40B4-BE49-F238E27FC236}">
                <a16:creationId xmlns:a16="http://schemas.microsoft.com/office/drawing/2014/main" id="{9A3DBDED-24D3-5647-849B-2628858207DE}"/>
              </a:ext>
            </a:extLst>
          </p:cNvPr>
          <p:cNvSpPr txBox="1">
            <a:spLocks/>
          </p:cNvSpPr>
          <p:nvPr/>
        </p:nvSpPr>
        <p:spPr>
          <a:xfrm>
            <a:off x="696686" y="286604"/>
            <a:ext cx="10458994" cy="1052339"/>
          </a:xfrm>
          <a:prstGeom prst="rect">
            <a:avLst/>
          </a:prstGeom>
        </p:spPr>
        <p:txBody>
          <a:bodyPr vert="horz" lIns="91440" tIns="45720" rIns="91440" bIns="45720" rtlCol="0" anchor="ctr">
            <a:normAutofit/>
          </a:bodyPr>
          <a:lstStyle>
            <a:lvl1pPr marL="0" algn="l" defTabSz="914400" rtl="0" eaLnBrk="1" latinLnBrk="0" hangingPunct="1">
              <a:lnSpc>
                <a:spcPct val="85000"/>
              </a:lnSpc>
              <a:spcBef>
                <a:spcPct val="0"/>
              </a:spcBef>
              <a:buNone/>
              <a:defRPr sz="4800" b="1" kern="1200" spc="-50" baseline="0">
                <a:solidFill>
                  <a:schemeClr val="accent2">
                    <a:lumMod val="50000"/>
                  </a:schemeClr>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s-CL" sz="4800" b="1" i="0" u="none" strike="noStrike" kern="1200" cap="none" spc="-50" normalizeH="0" baseline="0" noProof="0" dirty="0">
                <a:ln>
                  <a:noFill/>
                </a:ln>
                <a:solidFill>
                  <a:srgbClr val="002C89"/>
                </a:solidFill>
                <a:effectLst/>
                <a:uLnTx/>
                <a:uFillTx/>
                <a:latin typeface="Calibri Light" panose="020F0302020204030204"/>
                <a:ea typeface="+mj-ea"/>
                <a:cs typeface="+mj-cs"/>
              </a:rPr>
              <a:t>Costos</a:t>
            </a:r>
          </a:p>
        </p:txBody>
      </p:sp>
      <p:sp>
        <p:nvSpPr>
          <p:cNvPr id="32" name="Rectángulo 31">
            <a:extLst>
              <a:ext uri="{FF2B5EF4-FFF2-40B4-BE49-F238E27FC236}">
                <a16:creationId xmlns:a16="http://schemas.microsoft.com/office/drawing/2014/main" id="{A2F3BC6F-CA9D-4E41-BCA7-5222B97ADF27}"/>
              </a:ext>
            </a:extLst>
          </p:cNvPr>
          <p:cNvSpPr/>
          <p:nvPr/>
        </p:nvSpPr>
        <p:spPr>
          <a:xfrm>
            <a:off x="71193" y="6414866"/>
            <a:ext cx="3698448"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srgbClr val="0099E8">
                    <a:lumMod val="50000"/>
                  </a:srgbClr>
                </a:solidFill>
                <a:effectLst/>
                <a:uLnTx/>
                <a:uFillTx/>
                <a:latin typeface="Arial"/>
                <a:ea typeface="+mn-ea"/>
                <a:cs typeface="+mn-cs"/>
                <a:hlinkClick r:id="rId4">
                  <a:extLst>
                    <a:ext uri="{A12FA001-AC4F-418D-AE19-62706E023703}">
                      <ahyp:hlinkClr xmlns:ahyp="http://schemas.microsoft.com/office/drawing/2018/hyperlinkcolor" val="tx"/>
                    </a:ext>
                  </a:extLst>
                </a:hlinkClick>
              </a:rPr>
              <a:t>https://cloud.google.com/bigquery/</a:t>
            </a:r>
            <a:endParaRPr kumimoji="0" lang="es-CL" sz="1800" b="0" i="0" u="none" strike="noStrike" kern="1200" cap="none" spc="0" normalizeH="0" baseline="0" noProof="0" dirty="0">
              <a:ln>
                <a:noFill/>
              </a:ln>
              <a:solidFill>
                <a:srgbClr val="0099E8">
                  <a:lumMod val="50000"/>
                </a:srgbClr>
              </a:solidFill>
              <a:effectLst/>
              <a:uLnTx/>
              <a:uFillTx/>
              <a:latin typeface="Arial"/>
              <a:ea typeface="+mn-ea"/>
              <a:cs typeface="+mn-cs"/>
            </a:endParaRPr>
          </a:p>
        </p:txBody>
      </p:sp>
    </p:spTree>
    <p:extLst>
      <p:ext uri="{BB962C8B-B14F-4D97-AF65-F5344CB8AC3E}">
        <p14:creationId xmlns:p14="http://schemas.microsoft.com/office/powerpoint/2010/main" val="1684285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8EA2CB"/>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0881F5-A834-1A4A-82CC-B2D5961CF400}"/>
              </a:ext>
            </a:extLst>
          </p:cNvPr>
          <p:cNvPicPr>
            <a:picLocks noChangeAspect="1"/>
          </p:cNvPicPr>
          <p:nvPr/>
        </p:nvPicPr>
        <p:blipFill>
          <a:blip r:embed="rId2"/>
          <a:stretch>
            <a:fillRect/>
          </a:stretch>
        </p:blipFill>
        <p:spPr>
          <a:xfrm>
            <a:off x="3725333" y="2624667"/>
            <a:ext cx="8466667" cy="4233333"/>
          </a:xfrm>
          <a:prstGeom prst="rect">
            <a:avLst/>
          </a:prstGeom>
        </p:spPr>
      </p:pic>
      <p:pic>
        <p:nvPicPr>
          <p:cNvPr id="9" name="Imagen 8">
            <a:extLst>
              <a:ext uri="{FF2B5EF4-FFF2-40B4-BE49-F238E27FC236}">
                <a16:creationId xmlns:a16="http://schemas.microsoft.com/office/drawing/2014/main" id="{E098F2E9-2AD8-734C-8BC1-66B22E9A5FAD}"/>
              </a:ext>
            </a:extLst>
          </p:cNvPr>
          <p:cNvPicPr>
            <a:picLocks noChangeAspect="1"/>
          </p:cNvPicPr>
          <p:nvPr/>
        </p:nvPicPr>
        <p:blipFill>
          <a:blip r:embed="rId3"/>
          <a:stretch>
            <a:fillRect/>
          </a:stretch>
        </p:blipFill>
        <p:spPr>
          <a:xfrm>
            <a:off x="1519089" y="1112520"/>
            <a:ext cx="2316480" cy="2316480"/>
          </a:xfrm>
          <a:prstGeom prst="rect">
            <a:avLst/>
          </a:prstGeom>
        </p:spPr>
      </p:pic>
      <p:sp>
        <p:nvSpPr>
          <p:cNvPr id="6" name="Título 1">
            <a:extLst>
              <a:ext uri="{FF2B5EF4-FFF2-40B4-BE49-F238E27FC236}">
                <a16:creationId xmlns:a16="http://schemas.microsoft.com/office/drawing/2014/main" id="{367B137D-8781-2249-B752-4179C9DE4410}"/>
              </a:ext>
            </a:extLst>
          </p:cNvPr>
          <p:cNvSpPr txBox="1">
            <a:spLocks/>
          </p:cNvSpPr>
          <p:nvPr/>
        </p:nvSpPr>
        <p:spPr>
          <a:xfrm>
            <a:off x="696686" y="286604"/>
            <a:ext cx="10458994" cy="1052339"/>
          </a:xfrm>
          <a:prstGeom prst="rect">
            <a:avLst/>
          </a:prstGeom>
        </p:spPr>
        <p:txBody>
          <a:bodyPr vert="horz" lIns="91440" tIns="45720" rIns="91440" bIns="45720" rtlCol="0" anchor="ctr">
            <a:normAutofit/>
          </a:bodyPr>
          <a:lstStyle>
            <a:lvl1pPr marL="0" algn="l" defTabSz="914400" rtl="0" eaLnBrk="1" latinLnBrk="0" hangingPunct="1">
              <a:lnSpc>
                <a:spcPct val="85000"/>
              </a:lnSpc>
              <a:spcBef>
                <a:spcPct val="0"/>
              </a:spcBef>
              <a:buNone/>
              <a:defRPr sz="4800" b="1" kern="1200" spc="-50" baseline="0">
                <a:solidFill>
                  <a:schemeClr val="accent2">
                    <a:lumMod val="50000"/>
                  </a:schemeClr>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s-CL" sz="4800" b="1" i="0" u="none" strike="noStrike" kern="1200" cap="none" spc="-50" normalizeH="0" baseline="0" noProof="0" dirty="0">
                <a:ln>
                  <a:noFill/>
                </a:ln>
                <a:solidFill>
                  <a:srgbClr val="002C89"/>
                </a:solidFill>
                <a:effectLst/>
                <a:uLnTx/>
                <a:uFillTx/>
                <a:latin typeface="Calibri Light" panose="020F0302020204030204"/>
                <a:ea typeface="+mj-ea"/>
                <a:cs typeface="+mj-cs"/>
              </a:rPr>
              <a:t>Realidad</a:t>
            </a:r>
          </a:p>
        </p:txBody>
      </p:sp>
    </p:spTree>
    <p:extLst>
      <p:ext uri="{BB962C8B-B14F-4D97-AF65-F5344CB8AC3E}">
        <p14:creationId xmlns:p14="http://schemas.microsoft.com/office/powerpoint/2010/main" val="2379100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D235529-B89C-9F4C-9278-D2A98418400F}"/>
              </a:ext>
            </a:extLst>
          </p:cNvPr>
          <p:cNvSpPr/>
          <p:nvPr/>
        </p:nvSpPr>
        <p:spPr>
          <a:xfrm>
            <a:off x="758526" y="1718981"/>
            <a:ext cx="4005153" cy="4196662"/>
          </a:xfrm>
          <a:prstGeom prst="rect">
            <a:avLst/>
          </a:prstGeom>
        </p:spPr>
        <p:txBody>
          <a:bodyPr wrap="square">
            <a:spAutoFit/>
          </a:bodyPr>
          <a:lstStyle/>
          <a:p>
            <a:pPr defTabSz="1219170" hangingPunct="0"/>
            <a:r>
              <a:rPr lang="es-CL" sz="2667" kern="0" dirty="0">
                <a:solidFill>
                  <a:srgbClr val="000000"/>
                </a:solidFill>
                <a:latin typeface="Calibri"/>
                <a:cs typeface="Calibri"/>
                <a:sym typeface="Calibri"/>
              </a:rPr>
              <a:t>El siguiente gráfico compara el rendimiento de las consultas mediante JOIN con filtros simples en relación con el tamaño de la tabla. El rendimiento de la consulta muestra una disminución mucho más pronunciada en presencia de JOINs.</a:t>
            </a:r>
          </a:p>
        </p:txBody>
      </p:sp>
      <p:pic>
        <p:nvPicPr>
          <p:cNvPr id="1026" name="Picture 2">
            <a:extLst>
              <a:ext uri="{FF2B5EF4-FFF2-40B4-BE49-F238E27FC236}">
                <a16:creationId xmlns:a16="http://schemas.microsoft.com/office/drawing/2014/main" id="{479CC71C-02B3-8B4F-97A8-6E56865C8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679" y="1718981"/>
            <a:ext cx="6656743" cy="4105815"/>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C671AC8C-EA1A-5A45-9296-812B50C75408}"/>
              </a:ext>
            </a:extLst>
          </p:cNvPr>
          <p:cNvSpPr txBox="1">
            <a:spLocks/>
          </p:cNvSpPr>
          <p:nvPr/>
        </p:nvSpPr>
        <p:spPr>
          <a:xfrm>
            <a:off x="696686" y="286604"/>
            <a:ext cx="10458994" cy="1052339"/>
          </a:xfrm>
          <a:prstGeom prst="rect">
            <a:avLst/>
          </a:prstGeom>
        </p:spPr>
        <p:txBody>
          <a:bodyPr vert="horz" lIns="91440" tIns="45720" rIns="91440" bIns="45720" rtlCol="0" anchor="ctr">
            <a:normAutofit/>
          </a:bodyPr>
          <a:lstStyle>
            <a:lvl1pPr marL="0" algn="l" defTabSz="914400" rtl="0" eaLnBrk="1" latinLnBrk="0" hangingPunct="1">
              <a:lnSpc>
                <a:spcPct val="85000"/>
              </a:lnSpc>
              <a:spcBef>
                <a:spcPct val="0"/>
              </a:spcBef>
              <a:buNone/>
              <a:defRPr sz="4800" b="1" kern="1200" spc="-50" baseline="0">
                <a:solidFill>
                  <a:schemeClr val="accent2">
                    <a:lumMod val="50000"/>
                  </a:schemeClr>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s-CL" sz="4800" b="1" i="0" u="none" strike="noStrike" kern="1200" cap="none" spc="-50" normalizeH="0" baseline="0" noProof="0" dirty="0">
                <a:ln>
                  <a:noFill/>
                </a:ln>
                <a:solidFill>
                  <a:srgbClr val="002C89"/>
                </a:solidFill>
                <a:effectLst/>
                <a:uLnTx/>
                <a:uFillTx/>
                <a:latin typeface="Calibri Light" panose="020F0302020204030204"/>
                <a:ea typeface="+mj-ea"/>
                <a:cs typeface="+mj-cs"/>
              </a:rPr>
              <a:t>Modelos desnormalizados</a:t>
            </a:r>
          </a:p>
        </p:txBody>
      </p:sp>
    </p:spTree>
    <p:extLst>
      <p:ext uri="{BB962C8B-B14F-4D97-AF65-F5344CB8AC3E}">
        <p14:creationId xmlns:p14="http://schemas.microsoft.com/office/powerpoint/2010/main" val="1206802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3CA18AB9-08DB-DD4A-B3CF-92A9A468A1F2}"/>
              </a:ext>
            </a:extLst>
          </p:cNvPr>
          <p:cNvPicPr>
            <a:picLocks noChangeAspect="1"/>
          </p:cNvPicPr>
          <p:nvPr/>
        </p:nvPicPr>
        <p:blipFill rotWithShape="1">
          <a:blip r:embed="rId2"/>
          <a:srcRect b="4218"/>
          <a:stretch/>
        </p:blipFill>
        <p:spPr>
          <a:xfrm>
            <a:off x="0" y="285750"/>
            <a:ext cx="12192000" cy="6559006"/>
          </a:xfrm>
          <a:prstGeom prst="rect">
            <a:avLst/>
          </a:prstGeom>
        </p:spPr>
      </p:pic>
      <p:sp>
        <p:nvSpPr>
          <p:cNvPr id="15" name="Título 1">
            <a:extLst>
              <a:ext uri="{FF2B5EF4-FFF2-40B4-BE49-F238E27FC236}">
                <a16:creationId xmlns:a16="http://schemas.microsoft.com/office/drawing/2014/main" id="{3E894158-AC7E-B546-A693-75FD98CDB32D}"/>
              </a:ext>
            </a:extLst>
          </p:cNvPr>
          <p:cNvSpPr>
            <a:spLocks noGrp="1"/>
          </p:cNvSpPr>
          <p:nvPr>
            <p:ph type="title"/>
          </p:nvPr>
        </p:nvSpPr>
        <p:spPr>
          <a:xfrm>
            <a:off x="696686" y="286604"/>
            <a:ext cx="10458994" cy="1052339"/>
          </a:xfrm>
        </p:spPr>
        <p:txBody>
          <a:bodyPr anchor="ctr"/>
          <a:lstStyle/>
          <a:p>
            <a:r>
              <a:rPr lang="es-CL" dirty="0">
                <a:solidFill>
                  <a:srgbClr val="002C89"/>
                </a:solidFill>
              </a:rPr>
              <a:t>Tipos de servicios en GCP</a:t>
            </a:r>
          </a:p>
        </p:txBody>
      </p:sp>
    </p:spTree>
    <p:extLst>
      <p:ext uri="{BB962C8B-B14F-4D97-AF65-F5344CB8AC3E}">
        <p14:creationId xmlns:p14="http://schemas.microsoft.com/office/powerpoint/2010/main" val="2286239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rgbClr val="002C89"/>
        </a:solidFill>
        <a:effectLst/>
      </p:bgPr>
    </p:bg>
    <p:spTree>
      <p:nvGrpSpPr>
        <p:cNvPr id="1" name="Shape 450"/>
        <p:cNvGrpSpPr/>
        <p:nvPr/>
      </p:nvGrpSpPr>
      <p:grpSpPr>
        <a:xfrm>
          <a:off x="0" y="0"/>
          <a:ext cx="0" cy="0"/>
          <a:chOff x="0" y="0"/>
          <a:chExt cx="0" cy="0"/>
        </a:xfrm>
      </p:grpSpPr>
      <p:sp>
        <p:nvSpPr>
          <p:cNvPr id="6" name="Google Shape;149;p32">
            <a:extLst>
              <a:ext uri="{FF2B5EF4-FFF2-40B4-BE49-F238E27FC236}">
                <a16:creationId xmlns:a16="http://schemas.microsoft.com/office/drawing/2014/main" id="{F07FD7AA-A995-A14D-AED1-13F3DF1470E6}"/>
              </a:ext>
            </a:extLst>
          </p:cNvPr>
          <p:cNvSpPr txBox="1">
            <a:spLocks/>
          </p:cNvSpPr>
          <p:nvPr/>
        </p:nvSpPr>
        <p:spPr>
          <a:xfrm>
            <a:off x="1066800" y="2064900"/>
            <a:ext cx="10058400" cy="2728200"/>
          </a:xfrm>
          <a:prstGeom prst="rect">
            <a:avLst/>
          </a:prstGeom>
          <a:noFill/>
          <a:ln>
            <a:noFill/>
          </a:ln>
        </p:spPr>
        <p:txBody>
          <a:bodyPr spcFirstLastPara="1" vert="horz" wrap="square" lIns="35712" tIns="35712" rIns="35712" bIns="35712" rtlCol="0" anchor="ctr" anchorCtr="0">
            <a:noAutofit/>
          </a:bodyPr>
          <a:lstStyle>
            <a:lvl1pPr marL="228600" lvl="0"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9pPr>
          </a:lstStyle>
          <a:p>
            <a:pPr marL="363612" indent="-196992" algn="ctr">
              <a:lnSpc>
                <a:spcPct val="120000"/>
              </a:lnSpc>
              <a:buSzPts val="5248"/>
              <a:defRPr/>
            </a:pPr>
            <a:r>
              <a:rPr lang="es-CL" sz="6600" b="1" dirty="0">
                <a:solidFill>
                  <a:prstClr val="white"/>
                </a:solidFill>
                <a:latin typeface="Gill Sans"/>
                <a:cs typeface="Gill Sans"/>
                <a:sym typeface="Gill Sans"/>
              </a:rPr>
              <a:t>Laboratorio</a:t>
            </a:r>
            <a:endParaRPr kumimoji="0" lang="es-CL" sz="6600" b="0" i="0" u="none" strike="noStrike" kern="1200" cap="none" spc="0" normalizeH="0" baseline="0" noProof="0" dirty="0">
              <a:ln>
                <a:noFill/>
              </a:ln>
              <a:solidFill>
                <a:prstClr val="black"/>
              </a:solidFill>
              <a:effectLst/>
              <a:uLnTx/>
              <a:uFillTx/>
              <a:latin typeface="Signika Negative Light"/>
              <a:ea typeface="Signika Negative Light"/>
              <a:cs typeface="Signika Negative Light"/>
              <a:sym typeface="Signika Negative Light"/>
            </a:endParaRPr>
          </a:p>
        </p:txBody>
      </p:sp>
    </p:spTree>
    <p:extLst>
      <p:ext uri="{BB962C8B-B14F-4D97-AF65-F5344CB8AC3E}">
        <p14:creationId xmlns:p14="http://schemas.microsoft.com/office/powerpoint/2010/main" val="913133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51817-E602-DB47-9425-A2E4AC144D62}"/>
              </a:ext>
            </a:extLst>
          </p:cNvPr>
          <p:cNvSpPr>
            <a:spLocks noGrp="1"/>
          </p:cNvSpPr>
          <p:nvPr>
            <p:ph type="title"/>
          </p:nvPr>
        </p:nvSpPr>
        <p:spPr>
          <a:xfrm>
            <a:off x="696686" y="286604"/>
            <a:ext cx="10458994" cy="1052339"/>
          </a:xfrm>
        </p:spPr>
        <p:txBody>
          <a:bodyPr anchor="ctr">
            <a:normAutofit/>
          </a:bodyPr>
          <a:lstStyle/>
          <a:p>
            <a:r>
              <a:rPr lang="es-CL" dirty="0">
                <a:solidFill>
                  <a:srgbClr val="002C89"/>
                </a:solidFill>
              </a:rPr>
              <a:t>Laboratorio</a:t>
            </a:r>
          </a:p>
        </p:txBody>
      </p:sp>
      <p:pic>
        <p:nvPicPr>
          <p:cNvPr id="6" name="Imagen 5">
            <a:extLst>
              <a:ext uri="{FF2B5EF4-FFF2-40B4-BE49-F238E27FC236}">
                <a16:creationId xmlns:a16="http://schemas.microsoft.com/office/drawing/2014/main" id="{A43F97EE-4B69-9448-A07F-1D2440890D86}"/>
              </a:ext>
            </a:extLst>
          </p:cNvPr>
          <p:cNvPicPr>
            <a:picLocks noChangeAspect="1"/>
          </p:cNvPicPr>
          <p:nvPr/>
        </p:nvPicPr>
        <p:blipFill>
          <a:blip r:embed="rId2"/>
          <a:stretch>
            <a:fillRect/>
          </a:stretch>
        </p:blipFill>
        <p:spPr>
          <a:xfrm>
            <a:off x="7017443" y="1324749"/>
            <a:ext cx="4477871" cy="2649407"/>
          </a:xfrm>
          <a:prstGeom prst="rect">
            <a:avLst/>
          </a:prstGeom>
        </p:spPr>
      </p:pic>
      <p:pic>
        <p:nvPicPr>
          <p:cNvPr id="7" name="Imagen 6">
            <a:extLst>
              <a:ext uri="{FF2B5EF4-FFF2-40B4-BE49-F238E27FC236}">
                <a16:creationId xmlns:a16="http://schemas.microsoft.com/office/drawing/2014/main" id="{0FA8F9F8-37C7-1A43-A8BA-66E2D7390B6B}"/>
              </a:ext>
            </a:extLst>
          </p:cNvPr>
          <p:cNvPicPr>
            <a:picLocks noChangeAspect="1"/>
          </p:cNvPicPr>
          <p:nvPr/>
        </p:nvPicPr>
        <p:blipFill>
          <a:blip r:embed="rId3"/>
          <a:stretch>
            <a:fillRect/>
          </a:stretch>
        </p:blipFill>
        <p:spPr>
          <a:xfrm>
            <a:off x="7201688" y="2825226"/>
            <a:ext cx="3810000" cy="2540000"/>
          </a:xfrm>
          <a:prstGeom prst="rect">
            <a:avLst/>
          </a:prstGeom>
        </p:spPr>
      </p:pic>
      <p:sp>
        <p:nvSpPr>
          <p:cNvPr id="3" name="Rectángulo 2">
            <a:extLst>
              <a:ext uri="{FF2B5EF4-FFF2-40B4-BE49-F238E27FC236}">
                <a16:creationId xmlns:a16="http://schemas.microsoft.com/office/drawing/2014/main" id="{4200F465-D4CB-EC45-98E4-B2A4835576BC}"/>
              </a:ext>
            </a:extLst>
          </p:cNvPr>
          <p:cNvSpPr/>
          <p:nvPr/>
        </p:nvSpPr>
        <p:spPr>
          <a:xfrm>
            <a:off x="439270" y="2536448"/>
            <a:ext cx="6094547" cy="1754326"/>
          </a:xfrm>
          <a:prstGeom prst="rect">
            <a:avLst/>
          </a:prstGeom>
        </p:spPr>
        <p:txBody>
          <a:bodyPr wrap="square">
            <a:spAutoFit/>
          </a:bodyPr>
          <a:lstStyle/>
          <a:p>
            <a:r>
              <a:rPr lang="en-US" b="1" dirty="0" err="1"/>
              <a:t>BigQuery</a:t>
            </a:r>
            <a:r>
              <a:rPr lang="en-US" b="1" dirty="0"/>
              <a:t>: </a:t>
            </a:r>
            <a:r>
              <a:rPr lang="en-US" b="1" dirty="0" err="1"/>
              <a:t>Qwik</a:t>
            </a:r>
            <a:r>
              <a:rPr lang="en-US" b="1" dirty="0"/>
              <a:t> Start - Command Line</a:t>
            </a:r>
            <a:endParaRPr lang="es-CL" dirty="0"/>
          </a:p>
          <a:p>
            <a:r>
              <a:rPr lang="en-US" dirty="0"/>
              <a:t>https://</a:t>
            </a:r>
            <a:r>
              <a:rPr lang="en-US" dirty="0" err="1"/>
              <a:t>google.qwiklabs.com</a:t>
            </a:r>
            <a:r>
              <a:rPr lang="en-US" dirty="0"/>
              <a:t>/focuses/577?parent=catalog</a:t>
            </a:r>
            <a:endParaRPr lang="es-CL" dirty="0"/>
          </a:p>
          <a:p>
            <a:r>
              <a:rPr lang="en-US" dirty="0"/>
              <a:t> </a:t>
            </a:r>
            <a:endParaRPr lang="es-CL" dirty="0"/>
          </a:p>
          <a:p>
            <a:r>
              <a:rPr lang="en-US" dirty="0"/>
              <a:t> </a:t>
            </a:r>
            <a:endParaRPr lang="es-CL" dirty="0"/>
          </a:p>
          <a:p>
            <a:r>
              <a:rPr lang="en-US" b="1" dirty="0"/>
              <a:t>Introduction to SQL for </a:t>
            </a:r>
            <a:r>
              <a:rPr lang="en-US" b="1" dirty="0" err="1"/>
              <a:t>BigQuery</a:t>
            </a:r>
            <a:r>
              <a:rPr lang="en-US" b="1" dirty="0"/>
              <a:t> and Cloud SQL</a:t>
            </a:r>
            <a:endParaRPr lang="es-CL" dirty="0"/>
          </a:p>
          <a:p>
            <a:r>
              <a:rPr lang="en-US" dirty="0"/>
              <a:t>https://</a:t>
            </a:r>
            <a:r>
              <a:rPr lang="en-US" dirty="0" err="1"/>
              <a:t>google.qwiklabs.com</a:t>
            </a:r>
            <a:r>
              <a:rPr lang="en-US" dirty="0"/>
              <a:t>/focuses/2802?parent=catalog</a:t>
            </a:r>
            <a:endParaRPr lang="es-CL" dirty="0"/>
          </a:p>
        </p:txBody>
      </p:sp>
    </p:spTree>
    <p:extLst>
      <p:ext uri="{BB962C8B-B14F-4D97-AF65-F5344CB8AC3E}">
        <p14:creationId xmlns:p14="http://schemas.microsoft.com/office/powerpoint/2010/main" val="3816387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564402D-0F46-9C4F-9414-2427FB8CD5FF}"/>
              </a:ext>
            </a:extLst>
          </p:cNvPr>
          <p:cNvSpPr/>
          <p:nvPr/>
        </p:nvSpPr>
        <p:spPr>
          <a:xfrm>
            <a:off x="838200" y="1901704"/>
            <a:ext cx="10187354" cy="646331"/>
          </a:xfrm>
          <a:prstGeom prst="rect">
            <a:avLst/>
          </a:prstGeom>
        </p:spPr>
        <p:txBody>
          <a:bodyPr wrap="square">
            <a:spAutoFit/>
          </a:bodyPr>
          <a:lstStyle/>
          <a:p>
            <a:r>
              <a:rPr lang="es-CL" b="1" dirty="0"/>
              <a:t>BigQuery</a:t>
            </a:r>
          </a:p>
          <a:p>
            <a:r>
              <a:rPr lang="es-CL" dirty="0"/>
              <a:t>https://cloud.google.com/bigquery/</a:t>
            </a:r>
          </a:p>
        </p:txBody>
      </p:sp>
      <p:sp>
        <p:nvSpPr>
          <p:cNvPr id="8" name="Título 1">
            <a:extLst>
              <a:ext uri="{FF2B5EF4-FFF2-40B4-BE49-F238E27FC236}">
                <a16:creationId xmlns:a16="http://schemas.microsoft.com/office/drawing/2014/main" id="{EC6C492E-E164-F647-A19E-83BB2C85AE17}"/>
              </a:ext>
            </a:extLst>
          </p:cNvPr>
          <p:cNvSpPr>
            <a:spLocks noGrp="1"/>
          </p:cNvSpPr>
          <p:nvPr>
            <p:ph type="title"/>
          </p:nvPr>
        </p:nvSpPr>
        <p:spPr>
          <a:xfrm>
            <a:off x="696686" y="286604"/>
            <a:ext cx="10458994" cy="1052339"/>
          </a:xfrm>
        </p:spPr>
        <p:txBody>
          <a:bodyPr anchor="ctr"/>
          <a:lstStyle/>
          <a:p>
            <a:r>
              <a:rPr lang="es-ES" dirty="0">
                <a:solidFill>
                  <a:srgbClr val="002C89"/>
                </a:solidFill>
              </a:rPr>
              <a:t>Más recursos de aprendizaje</a:t>
            </a:r>
            <a:endParaRPr lang="es-CL" dirty="0">
              <a:solidFill>
                <a:srgbClr val="002C89"/>
              </a:solidFill>
            </a:endParaRPr>
          </a:p>
        </p:txBody>
      </p:sp>
    </p:spTree>
    <p:extLst>
      <p:ext uri="{BB962C8B-B14F-4D97-AF65-F5344CB8AC3E}">
        <p14:creationId xmlns:p14="http://schemas.microsoft.com/office/powerpoint/2010/main" val="801393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A047EDC-9E37-DC4B-9717-B3BA17FC039A}"/>
              </a:ext>
            </a:extLst>
          </p:cNvPr>
          <p:cNvPicPr>
            <a:picLocks noChangeAspect="1"/>
          </p:cNvPicPr>
          <p:nvPr/>
        </p:nvPicPr>
        <p:blipFill rotWithShape="1">
          <a:blip r:embed="rId2"/>
          <a:srcRect b="3906"/>
          <a:stretch/>
        </p:blipFill>
        <p:spPr>
          <a:xfrm>
            <a:off x="0" y="209258"/>
            <a:ext cx="12192000" cy="6535852"/>
          </a:xfrm>
          <a:prstGeom prst="rect">
            <a:avLst/>
          </a:prstGeom>
        </p:spPr>
      </p:pic>
      <p:sp>
        <p:nvSpPr>
          <p:cNvPr id="5" name="Subtítulo 2">
            <a:extLst>
              <a:ext uri="{FF2B5EF4-FFF2-40B4-BE49-F238E27FC236}">
                <a16:creationId xmlns:a16="http://schemas.microsoft.com/office/drawing/2014/main" id="{8E097698-6219-B843-9D7D-94CFFB6052F8}"/>
              </a:ext>
            </a:extLst>
          </p:cNvPr>
          <p:cNvSpPr txBox="1">
            <a:spLocks/>
          </p:cNvSpPr>
          <p:nvPr/>
        </p:nvSpPr>
        <p:spPr>
          <a:xfrm>
            <a:off x="8436428" y="6564086"/>
            <a:ext cx="3755572" cy="29391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accent2">
                    <a:lumMod val="50000"/>
                  </a:schemeClr>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accent2">
                    <a:lumMod val="50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accent2">
                    <a:lumMod val="50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accent2">
                    <a:lumMod val="50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accent2">
                    <a:lumMod val="50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s-PE" sz="1400" cap="none" dirty="0">
                <a:latin typeface="+mn-lt"/>
              </a:rPr>
              <a:t>Nicolás Lecaros - nicolas@obvio.tech</a:t>
            </a:r>
          </a:p>
        </p:txBody>
      </p:sp>
    </p:spTree>
    <p:extLst>
      <p:ext uri="{BB962C8B-B14F-4D97-AF65-F5344CB8AC3E}">
        <p14:creationId xmlns:p14="http://schemas.microsoft.com/office/powerpoint/2010/main" val="3788364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002C89"/>
        </a:solidFill>
        <a:effectLst/>
      </p:bgPr>
    </p:bg>
    <p:spTree>
      <p:nvGrpSpPr>
        <p:cNvPr id="1" name="Shape 450"/>
        <p:cNvGrpSpPr/>
        <p:nvPr/>
      </p:nvGrpSpPr>
      <p:grpSpPr>
        <a:xfrm>
          <a:off x="0" y="0"/>
          <a:ext cx="0" cy="0"/>
          <a:chOff x="0" y="0"/>
          <a:chExt cx="0" cy="0"/>
        </a:xfrm>
      </p:grpSpPr>
      <p:sp>
        <p:nvSpPr>
          <p:cNvPr id="6" name="Google Shape;149;p32">
            <a:extLst>
              <a:ext uri="{FF2B5EF4-FFF2-40B4-BE49-F238E27FC236}">
                <a16:creationId xmlns:a16="http://schemas.microsoft.com/office/drawing/2014/main" id="{F07FD7AA-A995-A14D-AED1-13F3DF1470E6}"/>
              </a:ext>
            </a:extLst>
          </p:cNvPr>
          <p:cNvSpPr txBox="1">
            <a:spLocks/>
          </p:cNvSpPr>
          <p:nvPr/>
        </p:nvSpPr>
        <p:spPr>
          <a:xfrm>
            <a:off x="1066800" y="2064900"/>
            <a:ext cx="10058400" cy="2728200"/>
          </a:xfrm>
          <a:prstGeom prst="rect">
            <a:avLst/>
          </a:prstGeom>
          <a:noFill/>
          <a:ln>
            <a:noFill/>
          </a:ln>
        </p:spPr>
        <p:txBody>
          <a:bodyPr spcFirstLastPara="1" vert="horz" wrap="square" lIns="35712" tIns="35712" rIns="35712" bIns="35712" rtlCol="0" anchor="ctr" anchorCtr="0">
            <a:noAutofit/>
          </a:bodyPr>
          <a:lstStyle>
            <a:lvl1pPr marL="228600" lvl="0"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9pPr>
          </a:lstStyle>
          <a:p>
            <a:pPr marL="363612" marR="0" lvl="0" indent="-196992" algn="ctr" defTabSz="914400" rtl="0" eaLnBrk="1" fontAlgn="auto" latinLnBrk="0" hangingPunct="1">
              <a:lnSpc>
                <a:spcPct val="120000"/>
              </a:lnSpc>
              <a:spcBef>
                <a:spcPts val="0"/>
              </a:spcBef>
              <a:spcAft>
                <a:spcPts val="0"/>
              </a:spcAft>
              <a:buClrTx/>
              <a:buSzPts val="5248"/>
              <a:buFont typeface="Arial" panose="020B0604020202020204" pitchFamily="34" charset="0"/>
              <a:buNone/>
              <a:tabLst/>
              <a:defRPr/>
            </a:pPr>
            <a:r>
              <a:rPr kumimoji="0" lang="es-CL" sz="6600" b="1" i="0" u="none" strike="noStrike" kern="1200" cap="none" spc="0" normalizeH="0" baseline="0" noProof="0" dirty="0">
                <a:ln>
                  <a:noFill/>
                </a:ln>
                <a:solidFill>
                  <a:prstClr val="white"/>
                </a:solidFill>
                <a:effectLst/>
                <a:uLnTx/>
                <a:uFillTx/>
                <a:latin typeface="Gill Sans"/>
                <a:ea typeface="+mn-ea"/>
                <a:cs typeface="Gill Sans"/>
                <a:sym typeface="Gill Sans"/>
              </a:rPr>
              <a:t>Laboratorio</a:t>
            </a:r>
            <a:endParaRPr kumimoji="0" lang="es-CL" sz="6600" b="0" i="0" u="none" strike="noStrike" kern="1200" cap="none" spc="0" normalizeH="0" baseline="0" noProof="0" dirty="0">
              <a:ln>
                <a:noFill/>
              </a:ln>
              <a:solidFill>
                <a:prstClr val="black"/>
              </a:solidFill>
              <a:effectLst/>
              <a:uLnTx/>
              <a:uFillTx/>
              <a:latin typeface="Signika Negative Light"/>
              <a:ea typeface="Signika Negative Light"/>
              <a:cs typeface="Signika Negative Light"/>
              <a:sym typeface="Signika Negative Light"/>
            </a:endParaRPr>
          </a:p>
        </p:txBody>
      </p:sp>
    </p:spTree>
    <p:extLst>
      <p:ext uri="{BB962C8B-B14F-4D97-AF65-F5344CB8AC3E}">
        <p14:creationId xmlns:p14="http://schemas.microsoft.com/office/powerpoint/2010/main" val="640376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51817-E602-DB47-9425-A2E4AC144D62}"/>
              </a:ext>
            </a:extLst>
          </p:cNvPr>
          <p:cNvSpPr>
            <a:spLocks noGrp="1"/>
          </p:cNvSpPr>
          <p:nvPr>
            <p:ph type="title"/>
          </p:nvPr>
        </p:nvSpPr>
        <p:spPr>
          <a:xfrm>
            <a:off x="696686" y="286604"/>
            <a:ext cx="10458994" cy="1052339"/>
          </a:xfrm>
        </p:spPr>
        <p:txBody>
          <a:bodyPr anchor="ctr">
            <a:normAutofit/>
          </a:bodyPr>
          <a:lstStyle/>
          <a:p>
            <a:r>
              <a:rPr lang="es-CL" dirty="0">
                <a:solidFill>
                  <a:srgbClr val="002C89"/>
                </a:solidFill>
              </a:rPr>
              <a:t>Laboratorio</a:t>
            </a:r>
          </a:p>
        </p:txBody>
      </p:sp>
      <p:pic>
        <p:nvPicPr>
          <p:cNvPr id="6" name="Imagen 5">
            <a:extLst>
              <a:ext uri="{FF2B5EF4-FFF2-40B4-BE49-F238E27FC236}">
                <a16:creationId xmlns:a16="http://schemas.microsoft.com/office/drawing/2014/main" id="{A43F97EE-4B69-9448-A07F-1D2440890D86}"/>
              </a:ext>
            </a:extLst>
          </p:cNvPr>
          <p:cNvPicPr>
            <a:picLocks noChangeAspect="1"/>
          </p:cNvPicPr>
          <p:nvPr/>
        </p:nvPicPr>
        <p:blipFill>
          <a:blip r:embed="rId2"/>
          <a:stretch>
            <a:fillRect/>
          </a:stretch>
        </p:blipFill>
        <p:spPr>
          <a:xfrm>
            <a:off x="7017443" y="1324749"/>
            <a:ext cx="4477871" cy="2649407"/>
          </a:xfrm>
          <a:prstGeom prst="rect">
            <a:avLst/>
          </a:prstGeom>
        </p:spPr>
      </p:pic>
      <p:pic>
        <p:nvPicPr>
          <p:cNvPr id="7" name="Imagen 6">
            <a:extLst>
              <a:ext uri="{FF2B5EF4-FFF2-40B4-BE49-F238E27FC236}">
                <a16:creationId xmlns:a16="http://schemas.microsoft.com/office/drawing/2014/main" id="{0FA8F9F8-37C7-1A43-A8BA-66E2D7390B6B}"/>
              </a:ext>
            </a:extLst>
          </p:cNvPr>
          <p:cNvPicPr>
            <a:picLocks noChangeAspect="1"/>
          </p:cNvPicPr>
          <p:nvPr/>
        </p:nvPicPr>
        <p:blipFill>
          <a:blip r:embed="rId3"/>
          <a:stretch>
            <a:fillRect/>
          </a:stretch>
        </p:blipFill>
        <p:spPr>
          <a:xfrm>
            <a:off x="7201688" y="2825226"/>
            <a:ext cx="3810000" cy="2540000"/>
          </a:xfrm>
          <a:prstGeom prst="rect">
            <a:avLst/>
          </a:prstGeom>
        </p:spPr>
      </p:pic>
      <p:sp>
        <p:nvSpPr>
          <p:cNvPr id="3" name="Rectángulo 2">
            <a:extLst>
              <a:ext uri="{FF2B5EF4-FFF2-40B4-BE49-F238E27FC236}">
                <a16:creationId xmlns:a16="http://schemas.microsoft.com/office/drawing/2014/main" id="{4200F465-D4CB-EC45-98E4-B2A4835576BC}"/>
              </a:ext>
            </a:extLst>
          </p:cNvPr>
          <p:cNvSpPr/>
          <p:nvPr/>
        </p:nvSpPr>
        <p:spPr>
          <a:xfrm>
            <a:off x="439270" y="2536448"/>
            <a:ext cx="6094547" cy="1785104"/>
          </a:xfrm>
          <a:prstGeom prst="rect">
            <a:avLst/>
          </a:prstGeom>
        </p:spPr>
        <p:txBody>
          <a:bodyPr wrap="square">
            <a:spAutoFit/>
          </a:bodyPr>
          <a:lstStyle/>
          <a:p>
            <a:pPr>
              <a:spcAft>
                <a:spcPts val="2400"/>
              </a:spcAft>
            </a:pPr>
            <a:r>
              <a:rPr lang="en-US" b="1" dirty="0">
                <a:solidFill>
                  <a:srgbClr val="202124"/>
                </a:solidFill>
                <a:highlight>
                  <a:srgbClr val="FFFF00"/>
                </a:highlight>
                <a:latin typeface="Helvetica" pitchFamily="2" charset="0"/>
                <a:ea typeface="Times New Roman" panose="02020603050405020304" pitchFamily="18" charset="0"/>
                <a:cs typeface="Times New Roman" panose="02020603050405020304" pitchFamily="18" charset="0"/>
              </a:rPr>
              <a:t>Getting Started with Cloud Shell &amp; </a:t>
            </a:r>
            <a:r>
              <a:rPr lang="en-US" b="1" dirty="0" err="1">
                <a:solidFill>
                  <a:srgbClr val="202124"/>
                </a:solidFill>
                <a:highlight>
                  <a:srgbClr val="FFFF00"/>
                </a:highlight>
                <a:latin typeface="Helvetica" pitchFamily="2" charset="0"/>
                <a:ea typeface="Times New Roman" panose="02020603050405020304" pitchFamily="18" charset="0"/>
                <a:cs typeface="Times New Roman" panose="02020603050405020304" pitchFamily="18" charset="0"/>
              </a:rPr>
              <a:t>gcloud</a:t>
            </a:r>
            <a:br>
              <a:rPr lang="es-CL" sz="1600" b="1" dirty="0">
                <a:highlight>
                  <a:srgbClr val="FFFF00"/>
                </a:highlight>
                <a:latin typeface="Calibri" panose="020F0502020204030204" pitchFamily="34" charset="0"/>
                <a:ea typeface="Times New Roman" panose="02020603050405020304" pitchFamily="18" charset="0"/>
                <a:cs typeface="Times New Roman" panose="02020603050405020304" pitchFamily="18" charset="0"/>
              </a:rPr>
            </a:br>
            <a:r>
              <a:rPr lang="en-US" dirty="0">
                <a:solidFill>
                  <a:srgbClr val="202124"/>
                </a:solidFill>
                <a:highlight>
                  <a:srgbClr val="FFFF00"/>
                </a:highlight>
                <a:latin typeface="Helvetica" pitchFamily="2" charset="0"/>
                <a:ea typeface="Times New Roman" panose="02020603050405020304" pitchFamily="18" charset="0"/>
                <a:cs typeface="Times New Roman" panose="02020603050405020304" pitchFamily="18" charset="0"/>
              </a:rPr>
              <a:t>https://</a:t>
            </a:r>
            <a:r>
              <a:rPr lang="en-US" dirty="0" err="1">
                <a:solidFill>
                  <a:srgbClr val="202124"/>
                </a:solidFill>
                <a:highlight>
                  <a:srgbClr val="FFFF00"/>
                </a:highlight>
                <a:latin typeface="Helvetica" pitchFamily="2" charset="0"/>
                <a:ea typeface="Times New Roman" panose="02020603050405020304" pitchFamily="18" charset="0"/>
                <a:cs typeface="Times New Roman" panose="02020603050405020304" pitchFamily="18" charset="0"/>
              </a:rPr>
              <a:t>google.qwiklabs.com</a:t>
            </a:r>
            <a:r>
              <a:rPr lang="en-US" dirty="0">
                <a:solidFill>
                  <a:srgbClr val="202124"/>
                </a:solidFill>
                <a:highlight>
                  <a:srgbClr val="FFFF00"/>
                </a:highlight>
                <a:latin typeface="Helvetica" pitchFamily="2" charset="0"/>
                <a:ea typeface="Times New Roman" panose="02020603050405020304" pitchFamily="18" charset="0"/>
                <a:cs typeface="Times New Roman" panose="02020603050405020304" pitchFamily="18" charset="0"/>
              </a:rPr>
              <a:t>/focuses/563?parent=catalog</a:t>
            </a:r>
            <a:endParaRPr lang="es-CL" sz="1600"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202124"/>
                </a:solidFill>
                <a:latin typeface="Helvetica" pitchFamily="2"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r>
              <a:rPr lang="en-US" b="1" dirty="0">
                <a:solidFill>
                  <a:srgbClr val="202124"/>
                </a:solidFill>
                <a:latin typeface="Helvetica" pitchFamily="2" charset="0"/>
                <a:ea typeface="Times New Roman" panose="02020603050405020304" pitchFamily="18" charset="0"/>
                <a:cs typeface="Times New Roman" panose="02020603050405020304" pitchFamily="18" charset="0"/>
              </a:rPr>
              <a:t>Creating a Virtual Machine</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202124"/>
                </a:solidFill>
                <a:latin typeface="Helvetica" pitchFamily="2" charset="0"/>
                <a:ea typeface="Times New Roman" panose="02020603050405020304" pitchFamily="18" charset="0"/>
                <a:cs typeface="Times New Roman" panose="02020603050405020304" pitchFamily="18" charset="0"/>
              </a:rPr>
              <a:t>https://</a:t>
            </a:r>
            <a:r>
              <a:rPr lang="en-US" dirty="0" err="1">
                <a:solidFill>
                  <a:srgbClr val="202124"/>
                </a:solidFill>
                <a:latin typeface="Helvetica" pitchFamily="2" charset="0"/>
                <a:ea typeface="Times New Roman" panose="02020603050405020304" pitchFamily="18" charset="0"/>
                <a:cs typeface="Times New Roman" panose="02020603050405020304" pitchFamily="18" charset="0"/>
              </a:rPr>
              <a:t>google.qwiklabs.com</a:t>
            </a:r>
            <a:r>
              <a:rPr lang="en-US" dirty="0">
                <a:solidFill>
                  <a:srgbClr val="202124"/>
                </a:solidFill>
                <a:latin typeface="Helvetica" pitchFamily="2" charset="0"/>
                <a:ea typeface="Times New Roman" panose="02020603050405020304" pitchFamily="18" charset="0"/>
                <a:cs typeface="Times New Roman" panose="02020603050405020304" pitchFamily="18" charset="0"/>
              </a:rPr>
              <a:t>/focuses/3563?parent=catalog</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28010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F779DAF-B098-6141-AEA1-C8631072F081}"/>
              </a:ext>
            </a:extLst>
          </p:cNvPr>
          <p:cNvSpPr>
            <a:spLocks noGrp="1"/>
          </p:cNvSpPr>
          <p:nvPr>
            <p:ph idx="1"/>
          </p:nvPr>
        </p:nvSpPr>
        <p:spPr>
          <a:xfrm>
            <a:off x="696685" y="1625548"/>
            <a:ext cx="10458993" cy="4699052"/>
          </a:xfrm>
        </p:spPr>
        <p:txBody>
          <a:bodyPr/>
          <a:lstStyle/>
          <a:p>
            <a:pPr>
              <a:buFont typeface="Wingdings" pitchFamily="2" charset="2"/>
              <a:buChar char="ü"/>
            </a:pPr>
            <a:r>
              <a:rPr lang="es-PE" b="1" dirty="0"/>
              <a:t> El futuro del Data Warehousing</a:t>
            </a:r>
          </a:p>
          <a:p>
            <a:pPr>
              <a:buFont typeface="Wingdings" pitchFamily="2" charset="2"/>
              <a:buChar char="ü"/>
            </a:pPr>
            <a:r>
              <a:rPr lang="es-PE" b="1" dirty="0"/>
              <a:t> Construcción de un Data Warehouse en GCP</a:t>
            </a:r>
          </a:p>
          <a:p>
            <a:pPr>
              <a:buFont typeface="Wingdings" pitchFamily="2" charset="2"/>
              <a:buChar char="ü"/>
            </a:pPr>
            <a:r>
              <a:rPr lang="es-PE" b="1" dirty="0"/>
              <a:t> BigQuery</a:t>
            </a:r>
          </a:p>
          <a:p>
            <a:pPr>
              <a:buFont typeface="Wingdings" pitchFamily="2" charset="2"/>
              <a:buChar char="ü"/>
            </a:pPr>
            <a:r>
              <a:rPr lang="es-CL" b="1" dirty="0"/>
              <a:t> Laboratorio</a:t>
            </a:r>
            <a:r>
              <a:rPr lang="es-PE" b="1" dirty="0"/>
              <a:t>: Usando BigQuery para realizar analisis de datos</a:t>
            </a:r>
          </a:p>
          <a:p>
            <a:pPr>
              <a:buFont typeface="Wingdings" pitchFamily="2" charset="2"/>
              <a:buChar char="ü"/>
            </a:pPr>
            <a:r>
              <a:rPr lang="es-CL" b="1" dirty="0"/>
              <a:t> Laboratorio</a:t>
            </a:r>
            <a:r>
              <a:rPr lang="es-PE" b="1" dirty="0"/>
              <a:t>: Cargando datos en BigQuery</a:t>
            </a:r>
          </a:p>
        </p:txBody>
      </p:sp>
      <p:sp>
        <p:nvSpPr>
          <p:cNvPr id="9" name="Título 1">
            <a:extLst>
              <a:ext uri="{FF2B5EF4-FFF2-40B4-BE49-F238E27FC236}">
                <a16:creationId xmlns:a16="http://schemas.microsoft.com/office/drawing/2014/main" id="{130F6D13-E721-5549-A016-15FDC600B210}"/>
              </a:ext>
            </a:extLst>
          </p:cNvPr>
          <p:cNvSpPr>
            <a:spLocks noGrp="1"/>
          </p:cNvSpPr>
          <p:nvPr>
            <p:ph type="title"/>
          </p:nvPr>
        </p:nvSpPr>
        <p:spPr>
          <a:xfrm>
            <a:off x="696686" y="286604"/>
            <a:ext cx="10458994" cy="1052339"/>
          </a:xfrm>
        </p:spPr>
        <p:txBody>
          <a:bodyPr anchor="ctr"/>
          <a:lstStyle/>
          <a:p>
            <a:r>
              <a:rPr lang="es-CL" dirty="0">
                <a:solidFill>
                  <a:srgbClr val="002C89"/>
                </a:solidFill>
              </a:rPr>
              <a:t>Agenda</a:t>
            </a:r>
          </a:p>
        </p:txBody>
      </p:sp>
    </p:spTree>
    <p:extLst>
      <p:ext uri="{BB962C8B-B14F-4D97-AF65-F5344CB8AC3E}">
        <p14:creationId xmlns:p14="http://schemas.microsoft.com/office/powerpoint/2010/main" val="2200847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002C89"/>
        </a:solidFill>
        <a:effectLst/>
      </p:bgPr>
    </p:bg>
    <p:spTree>
      <p:nvGrpSpPr>
        <p:cNvPr id="1" name="Shape 450"/>
        <p:cNvGrpSpPr/>
        <p:nvPr/>
      </p:nvGrpSpPr>
      <p:grpSpPr>
        <a:xfrm>
          <a:off x="0" y="0"/>
          <a:ext cx="0" cy="0"/>
          <a:chOff x="0" y="0"/>
          <a:chExt cx="0" cy="0"/>
        </a:xfrm>
      </p:grpSpPr>
      <p:sp>
        <p:nvSpPr>
          <p:cNvPr id="6" name="Google Shape;149;p32">
            <a:extLst>
              <a:ext uri="{FF2B5EF4-FFF2-40B4-BE49-F238E27FC236}">
                <a16:creationId xmlns:a16="http://schemas.microsoft.com/office/drawing/2014/main" id="{F07FD7AA-A995-A14D-AED1-13F3DF1470E6}"/>
              </a:ext>
            </a:extLst>
          </p:cNvPr>
          <p:cNvSpPr txBox="1">
            <a:spLocks/>
          </p:cNvSpPr>
          <p:nvPr/>
        </p:nvSpPr>
        <p:spPr>
          <a:xfrm>
            <a:off x="1066800" y="2064900"/>
            <a:ext cx="10058400" cy="2728200"/>
          </a:xfrm>
          <a:prstGeom prst="rect">
            <a:avLst/>
          </a:prstGeom>
          <a:noFill/>
          <a:ln>
            <a:noFill/>
          </a:ln>
        </p:spPr>
        <p:txBody>
          <a:bodyPr spcFirstLastPara="1" vert="horz" wrap="square" lIns="35712" tIns="35712" rIns="35712" bIns="35712" rtlCol="0" anchor="ctr" anchorCtr="0">
            <a:noAutofit/>
          </a:bodyPr>
          <a:lstStyle>
            <a:lvl1pPr marL="228600" lvl="0"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9pPr>
          </a:lstStyle>
          <a:p>
            <a:pPr marL="363612" indent="-196992" algn="ctr">
              <a:lnSpc>
                <a:spcPct val="120000"/>
              </a:lnSpc>
              <a:buSzPts val="5248"/>
              <a:defRPr/>
            </a:pPr>
            <a:r>
              <a:rPr lang="es-CL" sz="6600" b="1" dirty="0">
                <a:solidFill>
                  <a:prstClr val="white"/>
                </a:solidFill>
                <a:latin typeface="Gill Sans"/>
                <a:cs typeface="Gill Sans"/>
                <a:sym typeface="Gill Sans"/>
              </a:rPr>
              <a:t>El futuro del Data Warehousing</a:t>
            </a:r>
          </a:p>
        </p:txBody>
      </p:sp>
    </p:spTree>
    <p:extLst>
      <p:ext uri="{BB962C8B-B14F-4D97-AF65-F5344CB8AC3E}">
        <p14:creationId xmlns:p14="http://schemas.microsoft.com/office/powerpoint/2010/main" val="2492156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51817-E602-DB47-9425-A2E4AC144D62}"/>
              </a:ext>
            </a:extLst>
          </p:cNvPr>
          <p:cNvSpPr>
            <a:spLocks noGrp="1"/>
          </p:cNvSpPr>
          <p:nvPr>
            <p:ph type="title"/>
          </p:nvPr>
        </p:nvSpPr>
        <p:spPr>
          <a:xfrm>
            <a:off x="696686" y="286604"/>
            <a:ext cx="10458994" cy="1052339"/>
          </a:xfrm>
        </p:spPr>
        <p:txBody>
          <a:bodyPr anchor="ctr">
            <a:normAutofit/>
          </a:bodyPr>
          <a:lstStyle/>
          <a:p>
            <a:r>
              <a:rPr lang="es-CL" dirty="0">
                <a:solidFill>
                  <a:srgbClr val="002C89"/>
                </a:solidFill>
              </a:rPr>
              <a:t>Data Warehouse en la Nube: Ventajas</a:t>
            </a:r>
          </a:p>
        </p:txBody>
      </p:sp>
      <p:sp>
        <p:nvSpPr>
          <p:cNvPr id="25" name="Rectángulo 24">
            <a:extLst>
              <a:ext uri="{FF2B5EF4-FFF2-40B4-BE49-F238E27FC236}">
                <a16:creationId xmlns:a16="http://schemas.microsoft.com/office/drawing/2014/main" id="{8B81E3D7-664E-7D43-B068-4382E6ADB2CC}"/>
              </a:ext>
            </a:extLst>
          </p:cNvPr>
          <p:cNvSpPr/>
          <p:nvPr/>
        </p:nvSpPr>
        <p:spPr>
          <a:xfrm>
            <a:off x="133106" y="6289928"/>
            <a:ext cx="6904454" cy="369332"/>
          </a:xfrm>
          <a:prstGeom prst="rect">
            <a:avLst/>
          </a:prstGeom>
        </p:spPr>
        <p:txBody>
          <a:bodyPr wrap="none">
            <a:spAutoFit/>
          </a:bodyPr>
          <a:lstStyle/>
          <a:p>
            <a:r>
              <a:rPr lang="es-CL" dirty="0">
                <a:hlinkClick r:id="rId2"/>
              </a:rPr>
              <a:t>https://cloud.google.com/solutions/data-warehouse-modernization</a:t>
            </a:r>
            <a:endParaRPr lang="es-CL" dirty="0">
              <a:solidFill>
                <a:schemeClr val="accent3">
                  <a:lumMod val="50000"/>
                </a:schemeClr>
              </a:solidFill>
            </a:endParaRPr>
          </a:p>
        </p:txBody>
      </p:sp>
      <p:sp>
        <p:nvSpPr>
          <p:cNvPr id="3" name="Rectángulo 2">
            <a:extLst>
              <a:ext uri="{FF2B5EF4-FFF2-40B4-BE49-F238E27FC236}">
                <a16:creationId xmlns:a16="http://schemas.microsoft.com/office/drawing/2014/main" id="{0D56FDD9-3886-C145-B79B-E4721FFBCFD0}"/>
              </a:ext>
            </a:extLst>
          </p:cNvPr>
          <p:cNvSpPr/>
          <p:nvPr/>
        </p:nvSpPr>
        <p:spPr>
          <a:xfrm>
            <a:off x="696686" y="1625547"/>
            <a:ext cx="10721884" cy="3046988"/>
          </a:xfrm>
          <a:prstGeom prst="rect">
            <a:avLst/>
          </a:prstGeom>
        </p:spPr>
        <p:txBody>
          <a:bodyPr wrap="square">
            <a:spAutoFit/>
          </a:bodyPr>
          <a:lstStyle/>
          <a:p>
            <a:r>
              <a:rPr lang="es-CL" sz="2400" b="1" dirty="0">
                <a:solidFill>
                  <a:srgbClr val="002C89"/>
                </a:solidFill>
              </a:rPr>
              <a:t>✓</a:t>
            </a:r>
            <a:r>
              <a:rPr lang="es-CL" sz="2400" dirty="0"/>
              <a:t> </a:t>
            </a:r>
            <a:r>
              <a:rPr lang="es-CL" sz="2400" dirty="0">
                <a:solidFill>
                  <a:srgbClr val="202124"/>
                </a:solidFill>
                <a:latin typeface="Google Sans"/>
              </a:rPr>
              <a:t>Obtén información valiosa más rápidamente gracias a las analíticas sin servidor (serverless).</a:t>
            </a:r>
          </a:p>
          <a:p>
            <a:r>
              <a:rPr lang="es-CL" sz="2400" b="1" dirty="0">
                <a:solidFill>
                  <a:srgbClr val="002C89"/>
                </a:solidFill>
              </a:rPr>
              <a:t>✓</a:t>
            </a:r>
            <a:r>
              <a:rPr lang="es-CL" sz="2400" dirty="0"/>
              <a:t> </a:t>
            </a:r>
            <a:r>
              <a:rPr lang="es-CL" sz="2400" dirty="0">
                <a:solidFill>
                  <a:srgbClr val="202124"/>
                </a:solidFill>
                <a:latin typeface="Google Sans"/>
              </a:rPr>
              <a:t>Simplifica significativamente las operaciones y reduce el coste total de propiedad.</a:t>
            </a:r>
          </a:p>
          <a:p>
            <a:r>
              <a:rPr lang="es-CL" sz="2400" b="1" dirty="0">
                <a:solidFill>
                  <a:srgbClr val="002C89"/>
                </a:solidFill>
              </a:rPr>
              <a:t>✓</a:t>
            </a:r>
            <a:r>
              <a:rPr lang="es-CL" sz="2400" dirty="0"/>
              <a:t> </a:t>
            </a:r>
            <a:r>
              <a:rPr lang="es-CL" sz="2400" dirty="0">
                <a:solidFill>
                  <a:srgbClr val="202124"/>
                </a:solidFill>
                <a:latin typeface="Google Sans"/>
              </a:rPr>
              <a:t>Protege los datos y trabaja con seguridad.</a:t>
            </a:r>
          </a:p>
          <a:p>
            <a:r>
              <a:rPr lang="es-CL" sz="2400" b="1" dirty="0">
                <a:solidFill>
                  <a:srgbClr val="002C89"/>
                </a:solidFill>
              </a:rPr>
              <a:t>✓</a:t>
            </a:r>
            <a:r>
              <a:rPr lang="es-CL" sz="2400" dirty="0"/>
              <a:t> </a:t>
            </a:r>
            <a:r>
              <a:rPr lang="es-CL" sz="2400" dirty="0">
                <a:solidFill>
                  <a:srgbClr val="202124"/>
                </a:solidFill>
                <a:latin typeface="Google Sans"/>
              </a:rPr>
              <a:t>Moderniza tus procesos sin complicaciones con el framework de migración de Google Cloud.</a:t>
            </a:r>
          </a:p>
          <a:p>
            <a:endParaRPr lang="es-CL" sz="2400" dirty="0">
              <a:solidFill>
                <a:srgbClr val="202124"/>
              </a:solidFill>
              <a:latin typeface="Google Sans"/>
            </a:endParaRPr>
          </a:p>
          <a:p>
            <a:endParaRPr lang="es-CL" sz="2400" b="0" dirty="0">
              <a:solidFill>
                <a:srgbClr val="202124"/>
              </a:solidFill>
              <a:effectLst/>
              <a:latin typeface="Google Sans"/>
            </a:endParaRPr>
          </a:p>
        </p:txBody>
      </p:sp>
    </p:spTree>
    <p:extLst>
      <p:ext uri="{BB962C8B-B14F-4D97-AF65-F5344CB8AC3E}">
        <p14:creationId xmlns:p14="http://schemas.microsoft.com/office/powerpoint/2010/main" val="522935634"/>
      </p:ext>
    </p:extLst>
  </p:cSld>
  <p:clrMapOvr>
    <a:masterClrMapping/>
  </p:clrMapOvr>
</p:sld>
</file>

<file path=ppt/theme/theme1.xml><?xml version="1.0" encoding="utf-8"?>
<a:theme xmlns:a="http://schemas.openxmlformats.org/drawingml/2006/main" name="Retrospección">
  <a:themeElements>
    <a:clrScheme name="Personalizado 2">
      <a:dk1>
        <a:sysClr val="windowText" lastClr="000000"/>
      </a:dk1>
      <a:lt1>
        <a:sysClr val="window" lastClr="FFFFFF"/>
      </a:lt1>
      <a:dk2>
        <a:srgbClr val="335B74"/>
      </a:dk2>
      <a:lt2>
        <a:srgbClr val="DFE3E5"/>
      </a:lt2>
      <a:accent1>
        <a:srgbClr val="1CADE4"/>
      </a:accent1>
      <a:accent2>
        <a:srgbClr val="002D89"/>
      </a:accent2>
      <a:accent3>
        <a:srgbClr val="27CED7"/>
      </a:accent3>
      <a:accent4>
        <a:srgbClr val="42BA97"/>
      </a:accent4>
      <a:accent5>
        <a:srgbClr val="3E8853"/>
      </a:accent5>
      <a:accent6>
        <a:srgbClr val="62A39F"/>
      </a:accent6>
      <a:hlink>
        <a:srgbClr val="6EAC1C"/>
      </a:hlink>
      <a:folHlink>
        <a:srgbClr val="B26B02"/>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Presentación3" id="{44F09783-EF95-4328-9BFE-E6FC122078D7}" vid="{9F7CB199-738E-4B94-BD50-FFE0E8976B77}"/>
    </a:ext>
  </a:extLst>
</a:theme>
</file>

<file path=ppt/theme/theme2.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Tema de Offic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Tema de Office">
      <a:majorFont>
        <a:latin typeface="Helvetica"/>
        <a:ea typeface="Helvetica"/>
        <a:cs typeface="Helvetica"/>
      </a:majorFont>
      <a:minorFont>
        <a:latin typeface="Calibri"/>
        <a:ea typeface="Calibri"/>
        <a:cs typeface="Calibri"/>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 Big Data Academy v2.0</Template>
  <TotalTime>4519</TotalTime>
  <Words>368</Words>
  <Application>Microsoft Macintosh PowerPoint</Application>
  <PresentationFormat>Panorámica</PresentationFormat>
  <Paragraphs>91</Paragraphs>
  <Slides>32</Slides>
  <Notes>12</Notes>
  <HiddenSlides>0</HiddenSlides>
  <MMClips>0</MMClips>
  <ScaleCrop>false</ScaleCrop>
  <HeadingPairs>
    <vt:vector size="6" baseType="variant">
      <vt:variant>
        <vt:lpstr>Fuentes usadas</vt:lpstr>
      </vt:variant>
      <vt:variant>
        <vt:i4>13</vt:i4>
      </vt:variant>
      <vt:variant>
        <vt:lpstr>Tema</vt:lpstr>
      </vt:variant>
      <vt:variant>
        <vt:i4>3</vt:i4>
      </vt:variant>
      <vt:variant>
        <vt:lpstr>Títulos de diapositiva</vt:lpstr>
      </vt:variant>
      <vt:variant>
        <vt:i4>32</vt:i4>
      </vt:variant>
    </vt:vector>
  </HeadingPairs>
  <TitlesOfParts>
    <vt:vector size="48" baseType="lpstr">
      <vt:lpstr>Arial</vt:lpstr>
      <vt:lpstr>Calibri</vt:lpstr>
      <vt:lpstr>Calibri Light</vt:lpstr>
      <vt:lpstr>Gill Sans</vt:lpstr>
      <vt:lpstr>Google Sans</vt:lpstr>
      <vt:lpstr>Helvetica</vt:lpstr>
      <vt:lpstr>Lato</vt:lpstr>
      <vt:lpstr>Raleway</vt:lpstr>
      <vt:lpstr>Roboto</vt:lpstr>
      <vt:lpstr>Signika Light</vt:lpstr>
      <vt:lpstr>Signika Negative Light</vt:lpstr>
      <vt:lpstr>Signika SemiBold</vt:lpstr>
      <vt:lpstr>Wingdings</vt:lpstr>
      <vt:lpstr>Retrospección</vt:lpstr>
      <vt:lpstr>Swiss</vt:lpstr>
      <vt:lpstr>Tema de Office</vt:lpstr>
      <vt:lpstr>Google Cloud Professional Data Engineer</vt:lpstr>
      <vt:lpstr>Presentación de PowerPoint</vt:lpstr>
      <vt:lpstr>Tipos de servicios en GCP</vt:lpstr>
      <vt:lpstr>Presentación de PowerPoint</vt:lpstr>
      <vt:lpstr>Presentación de PowerPoint</vt:lpstr>
      <vt:lpstr>Laboratorio</vt:lpstr>
      <vt:lpstr>Agenda</vt:lpstr>
      <vt:lpstr>Presentación de PowerPoint</vt:lpstr>
      <vt:lpstr>Data Warehouse en la Nube: Ventajas</vt:lpstr>
      <vt:lpstr>Presentación de PowerPoint</vt:lpstr>
      <vt:lpstr>Framework</vt:lpstr>
      <vt:lpstr>Migraciones</vt:lpstr>
      <vt:lpstr>Presentación de PowerPoint</vt:lpstr>
      <vt:lpstr>Presentación de PowerPoint</vt:lpstr>
      <vt:lpstr>BigQuery</vt:lpstr>
      <vt:lpstr>BigQuery</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Laboratorio</vt:lpstr>
      <vt:lpstr>Más recursos de aprendizaje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Formación senior en Hive</dc:title>
  <dc:creator>Alonso Raúl Melgarejo Galván</dc:creator>
  <cp:lastModifiedBy>Nicolás Andres Lecaros Marchant</cp:lastModifiedBy>
  <cp:revision>197</cp:revision>
  <dcterms:created xsi:type="dcterms:W3CDTF">2020-05-10T17:17:05Z</dcterms:created>
  <dcterms:modified xsi:type="dcterms:W3CDTF">2023-02-27T21:29:16Z</dcterms:modified>
</cp:coreProperties>
</file>